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874" r:id="rId5"/>
    <p:sldId id="876" r:id="rId6"/>
    <p:sldId id="881" r:id="rId7"/>
    <p:sldId id="875" r:id="rId8"/>
    <p:sldId id="879" r:id="rId9"/>
    <p:sldId id="870" r:id="rId10"/>
    <p:sldId id="882" r:id="rId11"/>
    <p:sldId id="877" r:id="rId12"/>
    <p:sldId id="880" r:id="rId13"/>
    <p:sldId id="884"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75A"/>
    <a:srgbClr val="8064A2"/>
    <a:srgbClr val="F6F9F2"/>
    <a:srgbClr val="354463"/>
    <a:srgbClr val="9BBB59"/>
    <a:srgbClr val="C00000"/>
    <a:srgbClr val="ED7D31"/>
    <a:srgbClr val="D3DDC1"/>
    <a:srgbClr val="FF3F3F"/>
    <a:srgbClr val="FF52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AC1CD-4E5C-5648-A204-5CAD11C56B78}" v="26" dt="2022-01-14T09:02:17.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03" autoAdjust="0"/>
    <p:restoredTop sz="92245" autoAdjust="0"/>
  </p:normalViewPr>
  <p:slideViewPr>
    <p:cSldViewPr snapToGrid="0" snapToObjects="1">
      <p:cViewPr varScale="1">
        <p:scale>
          <a:sx n="101" d="100"/>
          <a:sy n="101" d="100"/>
        </p:scale>
        <p:origin x="200" y="5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e Figlioli" userId="0a9fe659-6f8a-4d18-b1cd-71644a662d72" providerId="ADAL" clId="{1C7AC1CD-4E5C-5648-A204-5CAD11C56B78}"/>
    <pc:docChg chg="undo custSel addSld delSld modSld modMainMaster modNotesMaster">
      <pc:chgData name="Aline Figlioli" userId="0a9fe659-6f8a-4d18-b1cd-71644a662d72" providerId="ADAL" clId="{1C7AC1CD-4E5C-5648-A204-5CAD11C56B78}" dt="2022-01-14T09:03:27.010" v="435" actId="1076"/>
      <pc:docMkLst>
        <pc:docMk/>
      </pc:docMkLst>
      <pc:sldChg chg="modSp del">
        <pc:chgData name="Aline Figlioli" userId="0a9fe659-6f8a-4d18-b1cd-71644a662d72" providerId="ADAL" clId="{1C7AC1CD-4E5C-5648-A204-5CAD11C56B78}" dt="2022-01-13T20:46:50.456" v="118" actId="2696"/>
        <pc:sldMkLst>
          <pc:docMk/>
          <pc:sldMk cId="2346590936" sldId="810"/>
        </pc:sldMkLst>
        <pc:spChg chg="mod">
          <ac:chgData name="Aline Figlioli" userId="0a9fe659-6f8a-4d18-b1cd-71644a662d72" providerId="ADAL" clId="{1C7AC1CD-4E5C-5648-A204-5CAD11C56B78}" dt="2022-01-13T20:44:59.423" v="97"/>
          <ac:spMkLst>
            <pc:docMk/>
            <pc:sldMk cId="2346590936" sldId="810"/>
            <ac:spMk id="5" creationId="{B9D60640-B832-1947-964D-8BC1C2B8E21D}"/>
          </ac:spMkLst>
        </pc:spChg>
        <pc:picChg chg="mod">
          <ac:chgData name="Aline Figlioli" userId="0a9fe659-6f8a-4d18-b1cd-71644a662d72" providerId="ADAL" clId="{1C7AC1CD-4E5C-5648-A204-5CAD11C56B78}" dt="2022-01-13T20:44:59.423" v="97"/>
          <ac:picMkLst>
            <pc:docMk/>
            <pc:sldMk cId="2346590936" sldId="810"/>
            <ac:picMk id="4" creationId="{921D43B6-01EA-5743-B68F-D7B667003B48}"/>
          </ac:picMkLst>
        </pc:picChg>
        <pc:picChg chg="mod">
          <ac:chgData name="Aline Figlioli" userId="0a9fe659-6f8a-4d18-b1cd-71644a662d72" providerId="ADAL" clId="{1C7AC1CD-4E5C-5648-A204-5CAD11C56B78}" dt="2022-01-13T20:44:59.423" v="97"/>
          <ac:picMkLst>
            <pc:docMk/>
            <pc:sldMk cId="2346590936" sldId="810"/>
            <ac:picMk id="8" creationId="{0688672B-0086-A24A-ACA5-CDEA532870EF}"/>
          </ac:picMkLst>
        </pc:picChg>
        <pc:picChg chg="mod">
          <ac:chgData name="Aline Figlioli" userId="0a9fe659-6f8a-4d18-b1cd-71644a662d72" providerId="ADAL" clId="{1C7AC1CD-4E5C-5648-A204-5CAD11C56B78}" dt="2022-01-13T20:44:59.423" v="97"/>
          <ac:picMkLst>
            <pc:docMk/>
            <pc:sldMk cId="2346590936" sldId="810"/>
            <ac:picMk id="9" creationId="{CB568A6A-3527-574C-8E3C-983C1506DAB9}"/>
          </ac:picMkLst>
        </pc:picChg>
      </pc:sldChg>
      <pc:sldChg chg="modSp mod modNotes">
        <pc:chgData name="Aline Figlioli" userId="0a9fe659-6f8a-4d18-b1cd-71644a662d72" providerId="ADAL" clId="{1C7AC1CD-4E5C-5648-A204-5CAD11C56B78}" dt="2022-01-13T20:44:59.423" v="97"/>
        <pc:sldMkLst>
          <pc:docMk/>
          <pc:sldMk cId="2946275288" sldId="870"/>
        </pc:sldMkLst>
        <pc:spChg chg="mod">
          <ac:chgData name="Aline Figlioli" userId="0a9fe659-6f8a-4d18-b1cd-71644a662d72" providerId="ADAL" clId="{1C7AC1CD-4E5C-5648-A204-5CAD11C56B78}" dt="2022-01-13T20:44:59.423" v="97"/>
          <ac:spMkLst>
            <pc:docMk/>
            <pc:sldMk cId="2946275288" sldId="870"/>
            <ac:spMk id="2" creationId="{2AA62C60-7F2E-6441-B7C8-95F5A3F40A51}"/>
          </ac:spMkLst>
        </pc:spChg>
      </pc:sldChg>
      <pc:sldChg chg="addSp delSp modSp mod">
        <pc:chgData name="Aline Figlioli" userId="0a9fe659-6f8a-4d18-b1cd-71644a662d72" providerId="ADAL" clId="{1C7AC1CD-4E5C-5648-A204-5CAD11C56B78}" dt="2022-01-14T09:01:35.805" v="421" actId="1036"/>
        <pc:sldMkLst>
          <pc:docMk/>
          <pc:sldMk cId="3580932921" sldId="874"/>
        </pc:sldMkLst>
        <pc:spChg chg="del">
          <ac:chgData name="Aline Figlioli" userId="0a9fe659-6f8a-4d18-b1cd-71644a662d72" providerId="ADAL" clId="{1C7AC1CD-4E5C-5648-A204-5CAD11C56B78}" dt="2022-01-13T20:41:23.739" v="49" actId="478"/>
          <ac:spMkLst>
            <pc:docMk/>
            <pc:sldMk cId="3580932921" sldId="874"/>
            <ac:spMk id="2" creationId="{002D7A37-89FE-904B-B024-C4C0C3B42FE5}"/>
          </ac:spMkLst>
        </pc:spChg>
        <pc:spChg chg="del">
          <ac:chgData name="Aline Figlioli" userId="0a9fe659-6f8a-4d18-b1cd-71644a662d72" providerId="ADAL" clId="{1C7AC1CD-4E5C-5648-A204-5CAD11C56B78}" dt="2022-01-13T20:41:22.284" v="48" actId="478"/>
          <ac:spMkLst>
            <pc:docMk/>
            <pc:sldMk cId="3580932921" sldId="874"/>
            <ac:spMk id="3" creationId="{F7575736-4351-3D4D-A5AA-0BC2464E17E9}"/>
          </ac:spMkLst>
        </pc:spChg>
        <pc:spChg chg="mod">
          <ac:chgData name="Aline Figlioli" userId="0a9fe659-6f8a-4d18-b1cd-71644a662d72" providerId="ADAL" clId="{1C7AC1CD-4E5C-5648-A204-5CAD11C56B78}" dt="2022-01-13T20:53:38.194" v="183" actId="207"/>
          <ac:spMkLst>
            <pc:docMk/>
            <pc:sldMk cId="3580932921" sldId="874"/>
            <ac:spMk id="5" creationId="{B9D60640-B832-1947-964D-8BC1C2B8E21D}"/>
          </ac:spMkLst>
        </pc:spChg>
        <pc:spChg chg="mod">
          <ac:chgData name="Aline Figlioli" userId="0a9fe659-6f8a-4d18-b1cd-71644a662d72" providerId="ADAL" clId="{1C7AC1CD-4E5C-5648-A204-5CAD11C56B78}" dt="2022-01-14T08:25:27.695" v="359" actId="1076"/>
          <ac:spMkLst>
            <pc:docMk/>
            <pc:sldMk cId="3580932921" sldId="874"/>
            <ac:spMk id="10" creationId="{9DBF008C-0D47-014D-AFC8-5013300A12DB}"/>
          </ac:spMkLst>
        </pc:spChg>
        <pc:spChg chg="del">
          <ac:chgData name="Aline Figlioli" userId="0a9fe659-6f8a-4d18-b1cd-71644a662d72" providerId="ADAL" clId="{1C7AC1CD-4E5C-5648-A204-5CAD11C56B78}" dt="2022-01-13T20:40:55.901" v="43" actId="478"/>
          <ac:spMkLst>
            <pc:docMk/>
            <pc:sldMk cId="3580932921" sldId="874"/>
            <ac:spMk id="11" creationId="{D23FE3F0-56DF-0046-88D2-715666284CF0}"/>
          </ac:spMkLst>
        </pc:spChg>
        <pc:spChg chg="add mod">
          <ac:chgData name="Aline Figlioli" userId="0a9fe659-6f8a-4d18-b1cd-71644a662d72" providerId="ADAL" clId="{1C7AC1CD-4E5C-5648-A204-5CAD11C56B78}" dt="2022-01-14T08:25:42.071" v="363" actId="1076"/>
          <ac:spMkLst>
            <pc:docMk/>
            <pc:sldMk cId="3580932921" sldId="874"/>
            <ac:spMk id="19" creationId="{A599BA2F-CD9B-D94E-83D2-21FF0158E7FE}"/>
          </ac:spMkLst>
        </pc:spChg>
        <pc:grpChg chg="add del mod">
          <ac:chgData name="Aline Figlioli" userId="0a9fe659-6f8a-4d18-b1cd-71644a662d72" providerId="ADAL" clId="{1C7AC1CD-4E5C-5648-A204-5CAD11C56B78}" dt="2022-01-14T08:26:56.533" v="364" actId="478"/>
          <ac:grpSpMkLst>
            <pc:docMk/>
            <pc:sldMk cId="3580932921" sldId="874"/>
            <ac:grpSpMk id="13" creationId="{4F04CCB5-E758-1648-86FD-A16668B4EE3C}"/>
          </ac:grpSpMkLst>
        </pc:grpChg>
        <pc:picChg chg="add del mod modCrop">
          <ac:chgData name="Aline Figlioli" userId="0a9fe659-6f8a-4d18-b1cd-71644a662d72" providerId="ADAL" clId="{1C7AC1CD-4E5C-5648-A204-5CAD11C56B78}" dt="2022-01-14T09:00:39.863" v="409" actId="478"/>
          <ac:picMkLst>
            <pc:docMk/>
            <pc:sldMk cId="3580932921" sldId="874"/>
            <ac:picMk id="3" creationId="{F8896FF4-A149-2B46-88DC-3ACEC963EE9F}"/>
          </ac:picMkLst>
        </pc:picChg>
        <pc:picChg chg="add mod">
          <ac:chgData name="Aline Figlioli" userId="0a9fe659-6f8a-4d18-b1cd-71644a662d72" providerId="ADAL" clId="{1C7AC1CD-4E5C-5648-A204-5CAD11C56B78}" dt="2022-01-14T08:59:00.256" v="399" actId="1076"/>
          <ac:picMkLst>
            <pc:docMk/>
            <pc:sldMk cId="3580932921" sldId="874"/>
            <ac:picMk id="4" creationId="{15FB426C-1DAF-8741-82D8-2CAB15257A60}"/>
          </ac:picMkLst>
        </pc:picChg>
        <pc:picChg chg="add del">
          <ac:chgData name="Aline Figlioli" userId="0a9fe659-6f8a-4d18-b1cd-71644a662d72" providerId="ADAL" clId="{1C7AC1CD-4E5C-5648-A204-5CAD11C56B78}" dt="2022-01-13T20:41:18.356" v="46" actId="478"/>
          <ac:picMkLst>
            <pc:docMk/>
            <pc:sldMk cId="3580932921" sldId="874"/>
            <ac:picMk id="4" creationId="{921D43B6-01EA-5743-B68F-D7B667003B48}"/>
          </ac:picMkLst>
        </pc:picChg>
        <pc:picChg chg="add mod">
          <ac:chgData name="Aline Figlioli" userId="0a9fe659-6f8a-4d18-b1cd-71644a662d72" providerId="ADAL" clId="{1C7AC1CD-4E5C-5648-A204-5CAD11C56B78}" dt="2022-01-14T09:01:00.881" v="411" actId="1076"/>
          <ac:picMkLst>
            <pc:docMk/>
            <pc:sldMk cId="3580932921" sldId="874"/>
            <ac:picMk id="7" creationId="{09B88E52-0F3B-4B4F-897B-40AC4B31E3CD}"/>
          </ac:picMkLst>
        </pc:picChg>
        <pc:picChg chg="add del mod">
          <ac:chgData name="Aline Figlioli" userId="0a9fe659-6f8a-4d18-b1cd-71644a662d72" providerId="ADAL" clId="{1C7AC1CD-4E5C-5648-A204-5CAD11C56B78}" dt="2022-01-13T20:51:22.531" v="168" actId="478"/>
          <ac:picMkLst>
            <pc:docMk/>
            <pc:sldMk cId="3580932921" sldId="874"/>
            <ac:picMk id="7" creationId="{6E0A5BD4-84BA-0745-8753-200DCB6B592D}"/>
          </ac:picMkLst>
        </pc:picChg>
        <pc:picChg chg="del">
          <ac:chgData name="Aline Figlioli" userId="0a9fe659-6f8a-4d18-b1cd-71644a662d72" providerId="ADAL" clId="{1C7AC1CD-4E5C-5648-A204-5CAD11C56B78}" dt="2022-01-13T20:41:20.572" v="47" actId="478"/>
          <ac:picMkLst>
            <pc:docMk/>
            <pc:sldMk cId="3580932921" sldId="874"/>
            <ac:picMk id="8" creationId="{0688672B-0086-A24A-ACA5-CDEA532870EF}"/>
          </ac:picMkLst>
        </pc:picChg>
        <pc:picChg chg="add mod">
          <ac:chgData name="Aline Figlioli" userId="0a9fe659-6f8a-4d18-b1cd-71644a662d72" providerId="ADAL" clId="{1C7AC1CD-4E5C-5648-A204-5CAD11C56B78}" dt="2022-01-14T08:58:53.894" v="398" actId="1076"/>
          <ac:picMkLst>
            <pc:docMk/>
            <pc:sldMk cId="3580932921" sldId="874"/>
            <ac:picMk id="9" creationId="{5A718FF4-6ECC-1F4E-A08C-02BA867BA5A4}"/>
          </ac:picMkLst>
        </pc:picChg>
        <pc:picChg chg="del">
          <ac:chgData name="Aline Figlioli" userId="0a9fe659-6f8a-4d18-b1cd-71644a662d72" providerId="ADAL" clId="{1C7AC1CD-4E5C-5648-A204-5CAD11C56B78}" dt="2022-01-13T20:41:04.221" v="45" actId="478"/>
          <ac:picMkLst>
            <pc:docMk/>
            <pc:sldMk cId="3580932921" sldId="874"/>
            <ac:picMk id="9" creationId="{CB568A6A-3527-574C-8E3C-983C1506DAB9}"/>
          </ac:picMkLst>
        </pc:picChg>
        <pc:picChg chg="add mod">
          <ac:chgData name="Aline Figlioli" userId="0a9fe659-6f8a-4d18-b1cd-71644a662d72" providerId="ADAL" clId="{1C7AC1CD-4E5C-5648-A204-5CAD11C56B78}" dt="2022-01-14T09:01:35.805" v="421" actId="1036"/>
          <ac:picMkLst>
            <pc:docMk/>
            <pc:sldMk cId="3580932921" sldId="874"/>
            <ac:picMk id="12" creationId="{AC42D162-C08D-E247-9C65-0FED3F9CECD2}"/>
          </ac:picMkLst>
        </pc:picChg>
        <pc:picChg chg="add del mod">
          <ac:chgData name="Aline Figlioli" userId="0a9fe659-6f8a-4d18-b1cd-71644a662d72" providerId="ADAL" clId="{1C7AC1CD-4E5C-5648-A204-5CAD11C56B78}" dt="2022-01-13T20:47:00.283" v="119" actId="478"/>
          <ac:picMkLst>
            <pc:docMk/>
            <pc:sldMk cId="3580932921" sldId="874"/>
            <ac:picMk id="12" creationId="{DF4D2D3E-64EC-464F-B8AE-A8F334C3B89F}"/>
          </ac:picMkLst>
        </pc:picChg>
        <pc:picChg chg="add mod">
          <ac:chgData name="Aline Figlioli" userId="0a9fe659-6f8a-4d18-b1cd-71644a662d72" providerId="ADAL" clId="{1C7AC1CD-4E5C-5648-A204-5CAD11C56B78}" dt="2022-01-13T20:45:22.359" v="100"/>
          <ac:picMkLst>
            <pc:docMk/>
            <pc:sldMk cId="3580932921" sldId="874"/>
            <ac:picMk id="14" creationId="{25C7EBD5-4B11-D447-9AE9-4DA030D83DED}"/>
          </ac:picMkLst>
        </pc:picChg>
        <pc:picChg chg="add mod">
          <ac:chgData name="Aline Figlioli" userId="0a9fe659-6f8a-4d18-b1cd-71644a662d72" providerId="ADAL" clId="{1C7AC1CD-4E5C-5648-A204-5CAD11C56B78}" dt="2022-01-13T20:45:22.359" v="100"/>
          <ac:picMkLst>
            <pc:docMk/>
            <pc:sldMk cId="3580932921" sldId="874"/>
            <ac:picMk id="15" creationId="{728F1B68-FEF8-394D-BDB6-EFA4E27740F8}"/>
          </ac:picMkLst>
        </pc:picChg>
        <pc:picChg chg="add mod">
          <ac:chgData name="Aline Figlioli" userId="0a9fe659-6f8a-4d18-b1cd-71644a662d72" providerId="ADAL" clId="{1C7AC1CD-4E5C-5648-A204-5CAD11C56B78}" dt="2022-01-13T20:45:22.359" v="100"/>
          <ac:picMkLst>
            <pc:docMk/>
            <pc:sldMk cId="3580932921" sldId="874"/>
            <ac:picMk id="16" creationId="{C117F9A9-612F-4D42-BB79-BECA652C21C4}"/>
          </ac:picMkLst>
        </pc:picChg>
        <pc:picChg chg="add mod">
          <ac:chgData name="Aline Figlioli" userId="0a9fe659-6f8a-4d18-b1cd-71644a662d72" providerId="ADAL" clId="{1C7AC1CD-4E5C-5648-A204-5CAD11C56B78}" dt="2022-01-13T20:45:43.587" v="105" actId="1076"/>
          <ac:picMkLst>
            <pc:docMk/>
            <pc:sldMk cId="3580932921" sldId="874"/>
            <ac:picMk id="17" creationId="{78C5A008-6700-3C42-86BB-43B9DFD4BF56}"/>
          </ac:picMkLst>
        </pc:picChg>
        <pc:picChg chg="add del mod">
          <ac:chgData name="Aline Figlioli" userId="0a9fe659-6f8a-4d18-b1cd-71644a662d72" providerId="ADAL" clId="{1C7AC1CD-4E5C-5648-A204-5CAD11C56B78}" dt="2022-01-14T08:29:06.281" v="391" actId="478"/>
          <ac:picMkLst>
            <pc:docMk/>
            <pc:sldMk cId="3580932921" sldId="874"/>
            <ac:picMk id="20" creationId="{E62A76EB-CCFD-0341-93C4-02650DBFD615}"/>
          </ac:picMkLst>
        </pc:picChg>
      </pc:sldChg>
      <pc:sldChg chg="modNotes modNotesTx">
        <pc:chgData name="Aline Figlioli" userId="0a9fe659-6f8a-4d18-b1cd-71644a662d72" providerId="ADAL" clId="{1C7AC1CD-4E5C-5648-A204-5CAD11C56B78}" dt="2022-01-13T21:01:09.349" v="335" actId="20577"/>
        <pc:sldMkLst>
          <pc:docMk/>
          <pc:sldMk cId="1664187770" sldId="875"/>
        </pc:sldMkLst>
      </pc:sldChg>
      <pc:sldChg chg="modSp mod modNotes modNotesTx">
        <pc:chgData name="Aline Figlioli" userId="0a9fe659-6f8a-4d18-b1cd-71644a662d72" providerId="ADAL" clId="{1C7AC1CD-4E5C-5648-A204-5CAD11C56B78}" dt="2022-01-13T20:44:59.423" v="97"/>
        <pc:sldMkLst>
          <pc:docMk/>
          <pc:sldMk cId="2831374503" sldId="876"/>
        </pc:sldMkLst>
        <pc:spChg chg="mod">
          <ac:chgData name="Aline Figlioli" userId="0a9fe659-6f8a-4d18-b1cd-71644a662d72" providerId="ADAL" clId="{1C7AC1CD-4E5C-5648-A204-5CAD11C56B78}" dt="2022-01-13T20:41:33.925" v="50" actId="6549"/>
          <ac:spMkLst>
            <pc:docMk/>
            <pc:sldMk cId="2831374503" sldId="876"/>
            <ac:spMk id="2" creationId="{851182B5-E0FB-0441-8632-853E12CC1F9F}"/>
          </ac:spMkLst>
        </pc:spChg>
        <pc:spChg chg="mod">
          <ac:chgData name="Aline Figlioli" userId="0a9fe659-6f8a-4d18-b1cd-71644a662d72" providerId="ADAL" clId="{1C7AC1CD-4E5C-5648-A204-5CAD11C56B78}" dt="2022-01-13T20:41:40.692" v="53" actId="6549"/>
          <ac:spMkLst>
            <pc:docMk/>
            <pc:sldMk cId="2831374503" sldId="876"/>
            <ac:spMk id="3" creationId="{DDDEA5D8-1FE4-4C41-9FA8-D6132200A3BE}"/>
          </ac:spMkLst>
        </pc:spChg>
      </pc:sldChg>
      <pc:sldChg chg="modNotes">
        <pc:chgData name="Aline Figlioli" userId="0a9fe659-6f8a-4d18-b1cd-71644a662d72" providerId="ADAL" clId="{1C7AC1CD-4E5C-5648-A204-5CAD11C56B78}" dt="2022-01-13T20:44:59.423" v="97"/>
        <pc:sldMkLst>
          <pc:docMk/>
          <pc:sldMk cId="1153815970" sldId="877"/>
        </pc:sldMkLst>
      </pc:sldChg>
      <pc:sldChg chg="modSp modNotes">
        <pc:chgData name="Aline Figlioli" userId="0a9fe659-6f8a-4d18-b1cd-71644a662d72" providerId="ADAL" clId="{1C7AC1CD-4E5C-5648-A204-5CAD11C56B78}" dt="2022-01-13T20:44:59.423" v="97"/>
        <pc:sldMkLst>
          <pc:docMk/>
          <pc:sldMk cId="80960629" sldId="879"/>
        </pc:sldMkLst>
        <pc:spChg chg="mod">
          <ac:chgData name="Aline Figlioli" userId="0a9fe659-6f8a-4d18-b1cd-71644a662d72" providerId="ADAL" clId="{1C7AC1CD-4E5C-5648-A204-5CAD11C56B78}" dt="2022-01-13T20:44:59.423" v="97"/>
          <ac:spMkLst>
            <pc:docMk/>
            <pc:sldMk cId="80960629" sldId="879"/>
            <ac:spMk id="2" creationId="{E18822FB-7B7E-B14F-99CA-747803E537B6}"/>
          </ac:spMkLst>
        </pc:spChg>
        <pc:spChg chg="mod">
          <ac:chgData name="Aline Figlioli" userId="0a9fe659-6f8a-4d18-b1cd-71644a662d72" providerId="ADAL" clId="{1C7AC1CD-4E5C-5648-A204-5CAD11C56B78}" dt="2022-01-13T20:44:59.423" v="97"/>
          <ac:spMkLst>
            <pc:docMk/>
            <pc:sldMk cId="80960629" sldId="879"/>
            <ac:spMk id="35" creationId="{0C1FA8EA-4ABD-BE46-9B4A-AD3165AC2C25}"/>
          </ac:spMkLst>
        </pc:spChg>
        <pc:spChg chg="mod">
          <ac:chgData name="Aline Figlioli" userId="0a9fe659-6f8a-4d18-b1cd-71644a662d72" providerId="ADAL" clId="{1C7AC1CD-4E5C-5648-A204-5CAD11C56B78}" dt="2022-01-13T20:44:59.423" v="97"/>
          <ac:spMkLst>
            <pc:docMk/>
            <pc:sldMk cId="80960629" sldId="879"/>
            <ac:spMk id="36" creationId="{849C2A20-5954-6944-8F7F-09411991C7BA}"/>
          </ac:spMkLst>
        </pc:spChg>
        <pc:spChg chg="mod">
          <ac:chgData name="Aline Figlioli" userId="0a9fe659-6f8a-4d18-b1cd-71644a662d72" providerId="ADAL" clId="{1C7AC1CD-4E5C-5648-A204-5CAD11C56B78}" dt="2022-01-13T20:44:59.423" v="97"/>
          <ac:spMkLst>
            <pc:docMk/>
            <pc:sldMk cId="80960629" sldId="879"/>
            <ac:spMk id="37" creationId="{699E5F3E-63A4-8547-892F-B1B4ABC839EE}"/>
          </ac:spMkLst>
        </pc:spChg>
        <pc:spChg chg="mod">
          <ac:chgData name="Aline Figlioli" userId="0a9fe659-6f8a-4d18-b1cd-71644a662d72" providerId="ADAL" clId="{1C7AC1CD-4E5C-5648-A204-5CAD11C56B78}" dt="2022-01-13T20:44:59.423" v="97"/>
          <ac:spMkLst>
            <pc:docMk/>
            <pc:sldMk cId="80960629" sldId="879"/>
            <ac:spMk id="38" creationId="{F5F8CE79-457A-5043-AF48-000DB6F6BEAB}"/>
          </ac:spMkLst>
        </pc:spChg>
        <pc:spChg chg="mod">
          <ac:chgData name="Aline Figlioli" userId="0a9fe659-6f8a-4d18-b1cd-71644a662d72" providerId="ADAL" clId="{1C7AC1CD-4E5C-5648-A204-5CAD11C56B78}" dt="2022-01-13T20:44:59.423" v="97"/>
          <ac:spMkLst>
            <pc:docMk/>
            <pc:sldMk cId="80960629" sldId="879"/>
            <ac:spMk id="40" creationId="{3BBC71B1-3A65-E745-A41B-9C7A068ED4D5}"/>
          </ac:spMkLst>
        </pc:spChg>
        <pc:spChg chg="mod">
          <ac:chgData name="Aline Figlioli" userId="0a9fe659-6f8a-4d18-b1cd-71644a662d72" providerId="ADAL" clId="{1C7AC1CD-4E5C-5648-A204-5CAD11C56B78}" dt="2022-01-13T20:44:59.423" v="97"/>
          <ac:spMkLst>
            <pc:docMk/>
            <pc:sldMk cId="80960629" sldId="879"/>
            <ac:spMk id="41" creationId="{E196A7BE-C8D2-2A4A-898C-193FC7ECB207}"/>
          </ac:spMkLst>
        </pc:spChg>
        <pc:picChg chg="mod">
          <ac:chgData name="Aline Figlioli" userId="0a9fe659-6f8a-4d18-b1cd-71644a662d72" providerId="ADAL" clId="{1C7AC1CD-4E5C-5648-A204-5CAD11C56B78}" dt="2022-01-13T20:44:59.423" v="97"/>
          <ac:picMkLst>
            <pc:docMk/>
            <pc:sldMk cId="80960629" sldId="879"/>
            <ac:picMk id="45" creationId="{87EE4763-860F-1E45-A5EE-4B5D00D76C06}"/>
          </ac:picMkLst>
        </pc:picChg>
      </pc:sldChg>
      <pc:sldChg chg="modSp mod">
        <pc:chgData name="Aline Figlioli" userId="0a9fe659-6f8a-4d18-b1cd-71644a662d72" providerId="ADAL" clId="{1C7AC1CD-4E5C-5648-A204-5CAD11C56B78}" dt="2022-01-13T21:00:33.189" v="319" actId="20577"/>
        <pc:sldMkLst>
          <pc:docMk/>
          <pc:sldMk cId="3633991706" sldId="881"/>
        </pc:sldMkLst>
        <pc:spChg chg="mod">
          <ac:chgData name="Aline Figlioli" userId="0a9fe659-6f8a-4d18-b1cd-71644a662d72" providerId="ADAL" clId="{1C7AC1CD-4E5C-5648-A204-5CAD11C56B78}" dt="2022-01-13T20:44:59.423" v="97"/>
          <ac:spMkLst>
            <pc:docMk/>
            <pc:sldMk cId="3633991706" sldId="881"/>
            <ac:spMk id="2" creationId="{685C5E2E-1227-D647-ADDF-C886DA07DF33}"/>
          </ac:spMkLst>
        </pc:spChg>
        <pc:spChg chg="mod">
          <ac:chgData name="Aline Figlioli" userId="0a9fe659-6f8a-4d18-b1cd-71644a662d72" providerId="ADAL" clId="{1C7AC1CD-4E5C-5648-A204-5CAD11C56B78}" dt="2022-01-13T21:00:33.189" v="319" actId="20577"/>
          <ac:spMkLst>
            <pc:docMk/>
            <pc:sldMk cId="3633991706" sldId="881"/>
            <ac:spMk id="3" creationId="{3865796E-1855-2949-8BA8-4F83C2ED7553}"/>
          </ac:spMkLst>
        </pc:spChg>
      </pc:sldChg>
      <pc:sldChg chg="modNotes">
        <pc:chgData name="Aline Figlioli" userId="0a9fe659-6f8a-4d18-b1cd-71644a662d72" providerId="ADAL" clId="{1C7AC1CD-4E5C-5648-A204-5CAD11C56B78}" dt="2022-01-13T20:44:59.423" v="97"/>
        <pc:sldMkLst>
          <pc:docMk/>
          <pc:sldMk cId="2097840678" sldId="882"/>
        </pc:sldMkLst>
      </pc:sldChg>
      <pc:sldChg chg="addSp delSp modSp add del mod">
        <pc:chgData name="Aline Figlioli" userId="0a9fe659-6f8a-4d18-b1cd-71644a662d72" providerId="ADAL" clId="{1C7AC1CD-4E5C-5648-A204-5CAD11C56B78}" dt="2022-01-14T09:02:36.432" v="434" actId="2696"/>
        <pc:sldMkLst>
          <pc:docMk/>
          <pc:sldMk cId="3544341147" sldId="883"/>
        </pc:sldMkLst>
        <pc:spChg chg="mod">
          <ac:chgData name="Aline Figlioli" userId="0a9fe659-6f8a-4d18-b1cd-71644a662d72" providerId="ADAL" clId="{1C7AC1CD-4E5C-5648-A204-5CAD11C56B78}" dt="2022-01-13T20:57:06.101" v="267" actId="20577"/>
          <ac:spMkLst>
            <pc:docMk/>
            <pc:sldMk cId="3544341147" sldId="883"/>
            <ac:spMk id="10" creationId="{9DBF008C-0D47-014D-AFC8-5013300A12DB}"/>
          </ac:spMkLst>
        </pc:spChg>
        <pc:picChg chg="add del mod">
          <ac:chgData name="Aline Figlioli" userId="0a9fe659-6f8a-4d18-b1cd-71644a662d72" providerId="ADAL" clId="{1C7AC1CD-4E5C-5648-A204-5CAD11C56B78}" dt="2022-01-13T21:19:34.017" v="352"/>
          <ac:picMkLst>
            <pc:docMk/>
            <pc:sldMk cId="3544341147" sldId="883"/>
            <ac:picMk id="3" creationId="{6EAFE110-BD8F-5D49-AA27-DE8FB426CBB1}"/>
          </ac:picMkLst>
        </pc:picChg>
        <pc:picChg chg="add mod">
          <ac:chgData name="Aline Figlioli" userId="0a9fe659-6f8a-4d18-b1cd-71644a662d72" providerId="ADAL" clId="{1C7AC1CD-4E5C-5648-A204-5CAD11C56B78}" dt="2022-01-13T21:19:43.934" v="353"/>
          <ac:picMkLst>
            <pc:docMk/>
            <pc:sldMk cId="3544341147" sldId="883"/>
            <ac:picMk id="12" creationId="{427842F2-3AD6-9540-A886-A463820E3FA6}"/>
          </ac:picMkLst>
        </pc:picChg>
      </pc:sldChg>
      <pc:sldChg chg="delSp modSp add del mod">
        <pc:chgData name="Aline Figlioli" userId="0a9fe659-6f8a-4d18-b1cd-71644a662d72" providerId="ADAL" clId="{1C7AC1CD-4E5C-5648-A204-5CAD11C56B78}" dt="2022-01-13T20:56:55.782" v="256" actId="2696"/>
        <pc:sldMkLst>
          <pc:docMk/>
          <pc:sldMk cId="4262978476" sldId="883"/>
        </pc:sldMkLst>
        <pc:spChg chg="mod">
          <ac:chgData name="Aline Figlioli" userId="0a9fe659-6f8a-4d18-b1cd-71644a662d72" providerId="ADAL" clId="{1C7AC1CD-4E5C-5648-A204-5CAD11C56B78}" dt="2022-01-13T20:46:24.684" v="116" actId="20577"/>
          <ac:spMkLst>
            <pc:docMk/>
            <pc:sldMk cId="4262978476" sldId="883"/>
            <ac:spMk id="10" creationId="{9DBF008C-0D47-014D-AFC8-5013300A12DB}"/>
          </ac:spMkLst>
        </pc:spChg>
        <pc:picChg chg="del">
          <ac:chgData name="Aline Figlioli" userId="0a9fe659-6f8a-4d18-b1cd-71644a662d72" providerId="ADAL" clId="{1C7AC1CD-4E5C-5648-A204-5CAD11C56B78}" dt="2022-01-13T20:46:47.002" v="117" actId="478"/>
          <ac:picMkLst>
            <pc:docMk/>
            <pc:sldMk cId="4262978476" sldId="883"/>
            <ac:picMk id="12" creationId="{DF4D2D3E-64EC-464F-B8AE-A8F334C3B89F}"/>
          </ac:picMkLst>
        </pc:picChg>
      </pc:sldChg>
      <pc:sldChg chg="modSp add mod">
        <pc:chgData name="Aline Figlioli" userId="0a9fe659-6f8a-4d18-b1cd-71644a662d72" providerId="ADAL" clId="{1C7AC1CD-4E5C-5648-A204-5CAD11C56B78}" dt="2022-01-14T09:03:27.010" v="435" actId="1076"/>
        <pc:sldMkLst>
          <pc:docMk/>
          <pc:sldMk cId="555523076" sldId="884"/>
        </pc:sldMkLst>
        <pc:spChg chg="mod">
          <ac:chgData name="Aline Figlioli" userId="0a9fe659-6f8a-4d18-b1cd-71644a662d72" providerId="ADAL" clId="{1C7AC1CD-4E5C-5648-A204-5CAD11C56B78}" dt="2022-01-14T09:02:32.903" v="433" actId="20577"/>
          <ac:spMkLst>
            <pc:docMk/>
            <pc:sldMk cId="555523076" sldId="884"/>
            <ac:spMk id="10" creationId="{9DBF008C-0D47-014D-AFC8-5013300A12DB}"/>
          </ac:spMkLst>
        </pc:spChg>
        <pc:picChg chg="mod">
          <ac:chgData name="Aline Figlioli" userId="0a9fe659-6f8a-4d18-b1cd-71644a662d72" providerId="ADAL" clId="{1C7AC1CD-4E5C-5648-A204-5CAD11C56B78}" dt="2022-01-14T09:03:27.010" v="435" actId="1076"/>
          <ac:picMkLst>
            <pc:docMk/>
            <pc:sldMk cId="555523076" sldId="884"/>
            <ac:picMk id="9" creationId="{5A718FF4-6ECC-1F4E-A08C-02BA867BA5A4}"/>
          </ac:picMkLst>
        </pc:picChg>
      </pc:sldChg>
      <pc:sldMasterChg chg="addSp delSp modSp mod modSldLayout">
        <pc:chgData name="Aline Figlioli" userId="0a9fe659-6f8a-4d18-b1cd-71644a662d72" providerId="ADAL" clId="{1C7AC1CD-4E5C-5648-A204-5CAD11C56B78}" dt="2022-01-13T21:09:17.582" v="338"/>
        <pc:sldMasterMkLst>
          <pc:docMk/>
          <pc:sldMasterMk cId="3625056207" sldId="2147483648"/>
        </pc:sldMasterMkLst>
        <pc:spChg chg="mod">
          <ac:chgData name="Aline Figlioli" userId="0a9fe659-6f8a-4d18-b1cd-71644a662d72" providerId="ADAL" clId="{1C7AC1CD-4E5C-5648-A204-5CAD11C56B78}" dt="2022-01-13T20:44:59.423" v="97"/>
          <ac:spMkLst>
            <pc:docMk/>
            <pc:sldMasterMk cId="3625056207" sldId="2147483648"/>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ac:spMk id="6" creationId="{00000000-0000-0000-0000-000000000000}"/>
          </ac:spMkLst>
        </pc:spChg>
        <pc:picChg chg="del">
          <ac:chgData name="Aline Figlioli" userId="0a9fe659-6f8a-4d18-b1cd-71644a662d72" providerId="ADAL" clId="{1C7AC1CD-4E5C-5648-A204-5CAD11C56B78}" dt="2022-01-13T20:42:51.637" v="73" actId="478"/>
          <ac:picMkLst>
            <pc:docMk/>
            <pc:sldMasterMk cId="3625056207" sldId="2147483648"/>
            <ac:picMk id="5" creationId="{DA641BBF-33D0-884C-BC90-55F7666133A0}"/>
          </ac:picMkLst>
        </pc:picChg>
        <pc:picChg chg="mod">
          <ac:chgData name="Aline Figlioli" userId="0a9fe659-6f8a-4d18-b1cd-71644a662d72" providerId="ADAL" clId="{1C7AC1CD-4E5C-5648-A204-5CAD11C56B78}" dt="2022-01-13T20:58:18.517" v="278" actId="1037"/>
          <ac:picMkLst>
            <pc:docMk/>
            <pc:sldMasterMk cId="3625056207" sldId="2147483648"/>
            <ac:picMk id="7" creationId="{DCE90B44-1F9D-034B-B6CA-BFAF7AA76ABD}"/>
          </ac:picMkLst>
        </pc:picChg>
        <pc:picChg chg="add mod">
          <ac:chgData name="Aline Figlioli" userId="0a9fe659-6f8a-4d18-b1cd-71644a662d72" providerId="ADAL" clId="{1C7AC1CD-4E5C-5648-A204-5CAD11C56B78}" dt="2022-01-13T20:44:59.423" v="97"/>
          <ac:picMkLst>
            <pc:docMk/>
            <pc:sldMasterMk cId="3625056207" sldId="2147483648"/>
            <ac:picMk id="8" creationId="{C1329F9F-890F-2F44-A48F-0259B80F6069}"/>
          </ac:picMkLst>
        </pc:picChg>
        <pc:sldLayoutChg chg="addSp delSp modSp mod">
          <pc:chgData name="Aline Figlioli" userId="0a9fe659-6f8a-4d18-b1cd-71644a662d72" providerId="ADAL" clId="{1C7AC1CD-4E5C-5648-A204-5CAD11C56B78}" dt="2022-01-13T21:09:17.582" v="338"/>
          <pc:sldLayoutMkLst>
            <pc:docMk/>
            <pc:sldMasterMk cId="3625056207" sldId="2147483648"/>
            <pc:sldLayoutMk cId="1793649789" sldId="2147483649"/>
          </pc:sldLayoutMkLst>
          <pc:spChg chg="mod">
            <ac:chgData name="Aline Figlioli" userId="0a9fe659-6f8a-4d18-b1cd-71644a662d72" providerId="ADAL" clId="{1C7AC1CD-4E5C-5648-A204-5CAD11C56B78}" dt="2022-01-13T20:44:59.423" v="97"/>
            <ac:spMkLst>
              <pc:docMk/>
              <pc:sldMasterMk cId="3625056207" sldId="2147483648"/>
              <pc:sldLayoutMk cId="1793649789" sldId="2147483649"/>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1793649789" sldId="2147483649"/>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1793649789" sldId="2147483649"/>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1793649789" sldId="2147483649"/>
              <ac:spMk id="5" creationId="{00000000-0000-0000-0000-000000000000}"/>
            </ac:spMkLst>
          </pc:spChg>
          <pc:spChg chg="add del mod">
            <ac:chgData name="Aline Figlioli" userId="0a9fe659-6f8a-4d18-b1cd-71644a662d72" providerId="ADAL" clId="{1C7AC1CD-4E5C-5648-A204-5CAD11C56B78}" dt="2022-01-13T21:09:17.582" v="338"/>
            <ac:spMkLst>
              <pc:docMk/>
              <pc:sldMasterMk cId="3625056207" sldId="2147483648"/>
              <pc:sldLayoutMk cId="1793649789" sldId="2147483649"/>
              <ac:spMk id="7" creationId="{B71A9874-44B8-7A40-AAEB-385117EA8ACC}"/>
            </ac:spMkLst>
          </pc:spChg>
        </pc:sldLayoutChg>
        <pc:sldLayoutChg chg="addSp delSp modSp mod">
          <pc:chgData name="Aline Figlioli" userId="0a9fe659-6f8a-4d18-b1cd-71644a662d72" providerId="ADAL" clId="{1C7AC1CD-4E5C-5648-A204-5CAD11C56B78}" dt="2022-01-13T20:59:46.349" v="286" actId="478"/>
          <pc:sldLayoutMkLst>
            <pc:docMk/>
            <pc:sldMasterMk cId="3625056207" sldId="2147483648"/>
            <pc:sldLayoutMk cId="2701146273" sldId="2147483650"/>
          </pc:sldLayoutMkLst>
          <pc:spChg chg="mod">
            <ac:chgData name="Aline Figlioli" userId="0a9fe659-6f8a-4d18-b1cd-71644a662d72" providerId="ADAL" clId="{1C7AC1CD-4E5C-5648-A204-5CAD11C56B78}" dt="2022-01-13T20:44:59.423" v="97"/>
            <ac:spMkLst>
              <pc:docMk/>
              <pc:sldMasterMk cId="3625056207" sldId="2147483648"/>
              <pc:sldLayoutMk cId="2701146273" sldId="2147483650"/>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2701146273" sldId="2147483650"/>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2701146273" sldId="2147483650"/>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2701146273" sldId="2147483650"/>
              <ac:spMk id="5" creationId="{00000000-0000-0000-0000-000000000000}"/>
            </ac:spMkLst>
          </pc:spChg>
          <pc:spChg chg="add del mod">
            <ac:chgData name="Aline Figlioli" userId="0a9fe659-6f8a-4d18-b1cd-71644a662d72" providerId="ADAL" clId="{1C7AC1CD-4E5C-5648-A204-5CAD11C56B78}" dt="2022-01-13T20:42:47.274" v="72"/>
            <ac:spMkLst>
              <pc:docMk/>
              <pc:sldMasterMk cId="3625056207" sldId="2147483648"/>
              <pc:sldLayoutMk cId="2701146273" sldId="2147483650"/>
              <ac:spMk id="9" creationId="{FA250D05-4C72-1C4D-9D8C-B310B7A06F60}"/>
            </ac:spMkLst>
          </pc:spChg>
          <pc:picChg chg="add del mod">
            <ac:chgData name="Aline Figlioli" userId="0a9fe659-6f8a-4d18-b1cd-71644a662d72" providerId="ADAL" clId="{1C7AC1CD-4E5C-5648-A204-5CAD11C56B78}" dt="2022-01-13T20:42:43.043" v="69" actId="478"/>
            <ac:picMkLst>
              <pc:docMk/>
              <pc:sldMasterMk cId="3625056207" sldId="2147483648"/>
              <pc:sldLayoutMk cId="2701146273" sldId="2147483650"/>
              <ac:picMk id="7" creationId="{613F256D-B877-F441-99E5-5ABCFBFE6F61}"/>
            </ac:picMkLst>
          </pc:picChg>
          <pc:picChg chg="del mod">
            <ac:chgData name="Aline Figlioli" userId="0a9fe659-6f8a-4d18-b1cd-71644a662d72" providerId="ADAL" clId="{1C7AC1CD-4E5C-5648-A204-5CAD11C56B78}" dt="2022-01-13T20:59:46.349" v="286" actId="478"/>
            <ac:picMkLst>
              <pc:docMk/>
              <pc:sldMasterMk cId="3625056207" sldId="2147483648"/>
              <pc:sldLayoutMk cId="2701146273" sldId="2147483650"/>
              <ac:picMk id="8" creationId="{F0CC6C25-D9F3-9845-8E8C-795A211A443E}"/>
            </ac:picMkLst>
          </pc:picChg>
        </pc:sldLayoutChg>
        <pc:sldLayoutChg chg="modSp">
          <pc:chgData name="Aline Figlioli" userId="0a9fe659-6f8a-4d18-b1cd-71644a662d72" providerId="ADAL" clId="{1C7AC1CD-4E5C-5648-A204-5CAD11C56B78}" dt="2022-01-13T20:44:59.423" v="97"/>
          <pc:sldLayoutMkLst>
            <pc:docMk/>
            <pc:sldMasterMk cId="3625056207" sldId="2147483648"/>
            <pc:sldLayoutMk cId="1846684365" sldId="2147483651"/>
          </pc:sldLayoutMkLst>
          <pc:spChg chg="mod">
            <ac:chgData name="Aline Figlioli" userId="0a9fe659-6f8a-4d18-b1cd-71644a662d72" providerId="ADAL" clId="{1C7AC1CD-4E5C-5648-A204-5CAD11C56B78}" dt="2022-01-13T20:44:59.423" v="97"/>
            <ac:spMkLst>
              <pc:docMk/>
              <pc:sldMasterMk cId="3625056207" sldId="2147483648"/>
              <pc:sldLayoutMk cId="1846684365" sldId="2147483651"/>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1846684365" sldId="2147483651"/>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1846684365" sldId="2147483651"/>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1846684365" sldId="2147483651"/>
              <ac:spMk id="5"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3663261483" sldId="2147483652"/>
          </pc:sldLayoutMkLst>
          <pc:spChg chg="mod">
            <ac:chgData name="Aline Figlioli" userId="0a9fe659-6f8a-4d18-b1cd-71644a662d72" providerId="ADAL" clId="{1C7AC1CD-4E5C-5648-A204-5CAD11C56B78}" dt="2022-01-13T20:44:59.423" v="97"/>
            <ac:spMkLst>
              <pc:docMk/>
              <pc:sldMasterMk cId="3625056207" sldId="2147483648"/>
              <pc:sldLayoutMk cId="3663261483" sldId="2147483652"/>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663261483" sldId="2147483652"/>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663261483" sldId="2147483652"/>
              <ac:spMk id="5"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663261483" sldId="2147483652"/>
              <ac:spMk id="6"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3064430581" sldId="2147483653"/>
          </pc:sldLayoutMkLst>
          <pc:spChg chg="mod">
            <ac:chgData name="Aline Figlioli" userId="0a9fe659-6f8a-4d18-b1cd-71644a662d72" providerId="ADAL" clId="{1C7AC1CD-4E5C-5648-A204-5CAD11C56B78}" dt="2022-01-13T20:44:59.423" v="97"/>
            <ac:spMkLst>
              <pc:docMk/>
              <pc:sldMasterMk cId="3625056207" sldId="2147483648"/>
              <pc:sldLayoutMk cId="3064430581" sldId="2147483653"/>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064430581" sldId="2147483653"/>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064430581" sldId="2147483653"/>
              <ac:spMk id="5"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064430581" sldId="2147483653"/>
              <ac:spMk id="6"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064430581" sldId="2147483653"/>
              <ac:spMk id="7"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064430581" sldId="2147483653"/>
              <ac:spMk id="8"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3986726433" sldId="2147483654"/>
          </pc:sldLayoutMkLst>
          <pc:spChg chg="mod">
            <ac:chgData name="Aline Figlioli" userId="0a9fe659-6f8a-4d18-b1cd-71644a662d72" providerId="ADAL" clId="{1C7AC1CD-4E5C-5648-A204-5CAD11C56B78}" dt="2022-01-13T20:44:59.423" v="97"/>
            <ac:spMkLst>
              <pc:docMk/>
              <pc:sldMasterMk cId="3625056207" sldId="2147483648"/>
              <pc:sldLayoutMk cId="3986726433" sldId="2147483654"/>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986726433" sldId="2147483654"/>
              <ac:spMk id="4"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386502569" sldId="2147483655"/>
          </pc:sldLayoutMkLst>
          <pc:spChg chg="mod">
            <ac:chgData name="Aline Figlioli" userId="0a9fe659-6f8a-4d18-b1cd-71644a662d72" providerId="ADAL" clId="{1C7AC1CD-4E5C-5648-A204-5CAD11C56B78}" dt="2022-01-13T20:44:59.423" v="97"/>
            <ac:spMkLst>
              <pc:docMk/>
              <pc:sldMasterMk cId="3625056207" sldId="2147483648"/>
              <pc:sldLayoutMk cId="386502569" sldId="2147483655"/>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86502569" sldId="2147483655"/>
              <ac:spMk id="3"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3619170117" sldId="2147483656"/>
          </pc:sldLayoutMkLst>
          <pc:spChg chg="mod">
            <ac:chgData name="Aline Figlioli" userId="0a9fe659-6f8a-4d18-b1cd-71644a662d72" providerId="ADAL" clId="{1C7AC1CD-4E5C-5648-A204-5CAD11C56B78}" dt="2022-01-13T20:44:59.423" v="97"/>
            <ac:spMkLst>
              <pc:docMk/>
              <pc:sldMasterMk cId="3625056207" sldId="2147483648"/>
              <pc:sldLayoutMk cId="3619170117" sldId="2147483656"/>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619170117" sldId="2147483656"/>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619170117" sldId="2147483656"/>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619170117" sldId="2147483656"/>
              <ac:spMk id="5"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619170117" sldId="2147483656"/>
              <ac:spMk id="6"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3457954971" sldId="2147483657"/>
          </pc:sldLayoutMkLst>
          <pc:spChg chg="mod">
            <ac:chgData name="Aline Figlioli" userId="0a9fe659-6f8a-4d18-b1cd-71644a662d72" providerId="ADAL" clId="{1C7AC1CD-4E5C-5648-A204-5CAD11C56B78}" dt="2022-01-13T20:44:59.423" v="97"/>
            <ac:spMkLst>
              <pc:docMk/>
              <pc:sldMasterMk cId="3625056207" sldId="2147483648"/>
              <pc:sldLayoutMk cId="3457954971" sldId="2147483657"/>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457954971" sldId="2147483657"/>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457954971" sldId="2147483657"/>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457954971" sldId="2147483657"/>
              <ac:spMk id="5"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457954971" sldId="2147483657"/>
              <ac:spMk id="6"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2034273180" sldId="2147483658"/>
          </pc:sldLayoutMkLst>
          <pc:spChg chg="mod">
            <ac:chgData name="Aline Figlioli" userId="0a9fe659-6f8a-4d18-b1cd-71644a662d72" providerId="ADAL" clId="{1C7AC1CD-4E5C-5648-A204-5CAD11C56B78}" dt="2022-01-13T20:44:59.423" v="97"/>
            <ac:spMkLst>
              <pc:docMk/>
              <pc:sldMasterMk cId="3625056207" sldId="2147483648"/>
              <pc:sldLayoutMk cId="2034273180" sldId="2147483658"/>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2034273180" sldId="2147483658"/>
              <ac:spMk id="5" creationId="{00000000-0000-0000-0000-000000000000}"/>
            </ac:spMkLst>
          </pc:spChg>
        </pc:sldLayoutChg>
        <pc:sldLayoutChg chg="modSp">
          <pc:chgData name="Aline Figlioli" userId="0a9fe659-6f8a-4d18-b1cd-71644a662d72" providerId="ADAL" clId="{1C7AC1CD-4E5C-5648-A204-5CAD11C56B78}" dt="2022-01-13T20:44:59.423" v="97"/>
          <pc:sldLayoutMkLst>
            <pc:docMk/>
            <pc:sldMasterMk cId="3625056207" sldId="2147483648"/>
            <pc:sldLayoutMk cId="3405784441" sldId="2147483659"/>
          </pc:sldLayoutMkLst>
          <pc:spChg chg="mod">
            <ac:chgData name="Aline Figlioli" userId="0a9fe659-6f8a-4d18-b1cd-71644a662d72" providerId="ADAL" clId="{1C7AC1CD-4E5C-5648-A204-5CAD11C56B78}" dt="2022-01-13T20:44:59.423" v="97"/>
            <ac:spMkLst>
              <pc:docMk/>
              <pc:sldMasterMk cId="3625056207" sldId="2147483648"/>
              <pc:sldLayoutMk cId="3405784441" sldId="2147483659"/>
              <ac:spMk id="2"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405784441" sldId="2147483659"/>
              <ac:spMk id="3"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405784441" sldId="2147483659"/>
              <ac:spMk id="4" creationId="{00000000-0000-0000-0000-000000000000}"/>
            </ac:spMkLst>
          </pc:spChg>
          <pc:spChg chg="mod">
            <ac:chgData name="Aline Figlioli" userId="0a9fe659-6f8a-4d18-b1cd-71644a662d72" providerId="ADAL" clId="{1C7AC1CD-4E5C-5648-A204-5CAD11C56B78}" dt="2022-01-13T20:44:59.423" v="97"/>
            <ac:spMkLst>
              <pc:docMk/>
              <pc:sldMasterMk cId="3625056207" sldId="2147483648"/>
              <pc:sldLayoutMk cId="3405784441" sldId="2147483659"/>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5C439-FD74-0F49-AF9C-38ADE58A1DF5}" type="datetimeFigureOut">
              <a:rPr lang="en-GB" smtClean="0"/>
              <a:t>14/01/2022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2B19F-C20A-1E44-A83C-76F2CF9869F7}" type="slidenum">
              <a:rPr lang="en-GB" smtClean="0"/>
              <a:t>‹#›</a:t>
            </a:fld>
            <a:endParaRPr lang="en-GB"/>
          </a:p>
        </p:txBody>
      </p:sp>
    </p:spTree>
    <p:extLst>
      <p:ext uri="{BB962C8B-B14F-4D97-AF65-F5344CB8AC3E}">
        <p14:creationId xmlns:p14="http://schemas.microsoft.com/office/powerpoint/2010/main" val="293828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Given that this template will be used to present to your peers in the final Clinic, this introductory page plays the role of introducing to your peers the project you worked on with your coach.</a:t>
            </a:r>
          </a:p>
        </p:txBody>
      </p:sp>
      <p:sp>
        <p:nvSpPr>
          <p:cNvPr id="4" name="Slide Number Placeholder 3"/>
          <p:cNvSpPr>
            <a:spLocks noGrp="1"/>
          </p:cNvSpPr>
          <p:nvPr>
            <p:ph type="sldNum" sz="quarter" idx="5"/>
          </p:nvPr>
        </p:nvSpPr>
        <p:spPr/>
        <p:txBody>
          <a:bodyPr/>
          <a:lstStyle/>
          <a:p>
            <a:fld id="{ED72B19F-C20A-1E44-A83C-76F2CF9869F7}" type="slidenum">
              <a:rPr lang="en-GB" smtClean="0"/>
              <a:t>2</a:t>
            </a:fld>
            <a:endParaRPr lang="en-GB"/>
          </a:p>
        </p:txBody>
      </p:sp>
    </p:spTree>
    <p:extLst>
      <p:ext uri="{BB962C8B-B14F-4D97-AF65-F5344CB8AC3E}">
        <p14:creationId xmlns:p14="http://schemas.microsoft.com/office/powerpoint/2010/main" val="284760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These are KPIs which I have set myself for the project I am working on (with or without the help of coaching)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Business Growth KPIs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Examples: Increase in revenue due to new products, Increase in revenue due to access to new markets, Increase in profits due to new products / services, Increase in profits due to lower development / production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Open Innovation KPIs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Examples: Successful proof of concept, Validation of new technology, product or service, Creation of a working prototype, Obtaining IPR for the new product/service, Development of a new product</a:t>
            </a:r>
            <a:r>
              <a:rPr lang="en-GB"/>
              <a:t>,/service </a:t>
            </a:r>
            <a:r>
              <a:rPr lang="en-GB" dirty="0"/>
              <a:t>Reduction of development time, Scale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D72B19F-C20A-1E44-A83C-76F2CF9869F7}" type="slidenum">
              <a:rPr lang="en-GB" smtClean="0"/>
              <a:t>4</a:t>
            </a:fld>
            <a:endParaRPr lang="en-GB"/>
          </a:p>
        </p:txBody>
      </p:sp>
    </p:spTree>
    <p:extLst>
      <p:ext uri="{BB962C8B-B14F-4D97-AF65-F5344CB8AC3E}">
        <p14:creationId xmlns:p14="http://schemas.microsoft.com/office/powerpoint/2010/main" val="90131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Fill in the stage your key innovation activity is currently at and list the main challenge(s) you are facing in this stage. </a:t>
            </a:r>
          </a:p>
          <a:p>
            <a:endParaRPr lang="en-GB" b="1" dirty="0"/>
          </a:p>
          <a:p>
            <a:r>
              <a:rPr lang="en-GB" b="1" dirty="0"/>
              <a:t>Then think ahead of the challenges you are going to face in future stages.</a:t>
            </a:r>
          </a:p>
          <a:p>
            <a:endParaRPr lang="en-GB" dirty="0"/>
          </a:p>
        </p:txBody>
      </p:sp>
      <p:sp>
        <p:nvSpPr>
          <p:cNvPr id="4" name="Slide Number Placeholder 3"/>
          <p:cNvSpPr>
            <a:spLocks noGrp="1"/>
          </p:cNvSpPr>
          <p:nvPr>
            <p:ph type="sldNum" sz="quarter" idx="5"/>
          </p:nvPr>
        </p:nvSpPr>
        <p:spPr/>
        <p:txBody>
          <a:bodyPr/>
          <a:lstStyle/>
          <a:p>
            <a:fld id="{ED72B19F-C20A-1E44-A83C-76F2CF9869F7}" type="slidenum">
              <a:rPr lang="en-GB" smtClean="0"/>
              <a:t>5</a:t>
            </a:fld>
            <a:endParaRPr lang="en-GB"/>
          </a:p>
        </p:txBody>
      </p:sp>
    </p:spTree>
    <p:extLst>
      <p:ext uri="{BB962C8B-B14F-4D97-AF65-F5344CB8AC3E}">
        <p14:creationId xmlns:p14="http://schemas.microsoft.com/office/powerpoint/2010/main" val="119696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2B19F-C20A-1E44-A83C-76F2CF9869F7}" type="slidenum">
              <a:rPr lang="en-GB" smtClean="0"/>
              <a:t>6</a:t>
            </a:fld>
            <a:endParaRPr lang="en-GB"/>
          </a:p>
        </p:txBody>
      </p:sp>
    </p:spTree>
    <p:extLst>
      <p:ext uri="{BB962C8B-B14F-4D97-AF65-F5344CB8AC3E}">
        <p14:creationId xmlns:p14="http://schemas.microsoft.com/office/powerpoint/2010/main" val="103239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72B19F-C20A-1E44-A83C-76F2CF9869F7}" type="slidenum">
              <a:rPr lang="en-GB" smtClean="0"/>
              <a:t>7</a:t>
            </a:fld>
            <a:endParaRPr lang="en-GB"/>
          </a:p>
        </p:txBody>
      </p:sp>
    </p:spTree>
    <p:extLst>
      <p:ext uri="{BB962C8B-B14F-4D97-AF65-F5344CB8AC3E}">
        <p14:creationId xmlns:p14="http://schemas.microsoft.com/office/powerpoint/2010/main" val="379749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report on more partnerships, (replicate and) use the same slide template</a:t>
            </a:r>
          </a:p>
        </p:txBody>
      </p:sp>
      <p:sp>
        <p:nvSpPr>
          <p:cNvPr id="4" name="Slide Number Placeholder 3"/>
          <p:cNvSpPr>
            <a:spLocks noGrp="1"/>
          </p:cNvSpPr>
          <p:nvPr>
            <p:ph type="sldNum" sz="quarter" idx="5"/>
          </p:nvPr>
        </p:nvSpPr>
        <p:spPr/>
        <p:txBody>
          <a:bodyPr/>
          <a:lstStyle/>
          <a:p>
            <a:fld id="{ED72B19F-C20A-1E44-A83C-76F2CF9869F7}" type="slidenum">
              <a:rPr lang="en-GB" smtClean="0"/>
              <a:t>8</a:t>
            </a:fld>
            <a:endParaRPr lang="en-GB"/>
          </a:p>
        </p:txBody>
      </p:sp>
    </p:spTree>
    <p:extLst>
      <p:ext uri="{BB962C8B-B14F-4D97-AF65-F5344CB8AC3E}">
        <p14:creationId xmlns:p14="http://schemas.microsoft.com/office/powerpoint/2010/main" val="1240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179364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203427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340578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7243011" cy="1143000"/>
          </a:xfrm>
        </p:spPr>
        <p:txBody>
          <a:bodyPr>
            <a:normAutofit/>
          </a:bodyPr>
          <a:lstStyle>
            <a:lvl1pPr>
              <a:defRPr sz="3800"/>
            </a:lvl1pPr>
          </a:lstStyle>
          <a:p>
            <a:r>
              <a:rPr lang="fr-CH" dirty="0"/>
              <a:t>Cliquez et modifiez le titre</a:t>
            </a:r>
            <a:endParaRPr lang="fr-FR" dirty="0"/>
          </a:p>
        </p:txBody>
      </p:sp>
      <p:sp>
        <p:nvSpPr>
          <p:cNvPr id="3" name="Espace réservé du contenu 2"/>
          <p:cNvSpPr>
            <a:spLocks noGrp="1"/>
          </p:cNvSpPr>
          <p:nvPr>
            <p:ph idx="1"/>
          </p:nvPr>
        </p:nvSpPr>
        <p:spPr>
          <a:xfrm>
            <a:off x="445168" y="1612233"/>
            <a:ext cx="8229600" cy="4331369"/>
          </a:xfrm>
        </p:spPr>
        <p:txBody>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270114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184668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a:xfrm>
            <a:off x="457200" y="6356352"/>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2"/>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366326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a:xfrm>
            <a:off x="457200" y="6356352"/>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2"/>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306443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a:xfrm>
            <a:off x="457200" y="6356352"/>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2"/>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398672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2"/>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2"/>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38650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a:xfrm>
            <a:off x="457200" y="6356352"/>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2"/>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361917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a:xfrm>
            <a:off x="457200" y="6356352"/>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2"/>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FF91F661-854F-0545-9108-C3296DDAB492}" type="slidenum">
              <a:rPr lang="fr-FR" smtClean="0"/>
              <a:t>‹#›</a:t>
            </a:fld>
            <a:endParaRPr lang="fr-FR"/>
          </a:p>
        </p:txBody>
      </p:sp>
    </p:spTree>
    <p:extLst>
      <p:ext uri="{BB962C8B-B14F-4D97-AF65-F5344CB8AC3E}">
        <p14:creationId xmlns:p14="http://schemas.microsoft.com/office/powerpoint/2010/main" val="345795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numéro de diapositive 5"/>
          <p:cNvSpPr>
            <a:spLocks noGrp="1"/>
          </p:cNvSpPr>
          <p:nvPr>
            <p:ph type="sldNum" sz="quarter" idx="4"/>
          </p:nvPr>
        </p:nvSpPr>
        <p:spPr>
          <a:xfrm>
            <a:off x="3754247" y="6356352"/>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F91F661-854F-0545-9108-C3296DDAB492}" type="slidenum">
              <a:rPr lang="fr-FR" smtClean="0"/>
              <a:pPr/>
              <a:t>‹#›</a:t>
            </a:fld>
            <a:endParaRPr lang="fr-FR"/>
          </a:p>
        </p:txBody>
      </p:sp>
      <p:pic>
        <p:nvPicPr>
          <p:cNvPr id="7" name="Picture 6">
            <a:extLst>
              <a:ext uri="{FF2B5EF4-FFF2-40B4-BE49-F238E27FC236}">
                <a16:creationId xmlns:a16="http://schemas.microsoft.com/office/drawing/2014/main" id="{DCE90B44-1F9D-034B-B6CA-BFAF7AA76ABD}"/>
              </a:ext>
            </a:extLst>
          </p:cNvPr>
          <p:cNvPicPr>
            <a:picLocks noChangeAspect="1"/>
          </p:cNvPicPr>
          <p:nvPr userDrawn="1"/>
        </p:nvPicPr>
        <p:blipFill>
          <a:blip r:embed="rId13"/>
          <a:stretch>
            <a:fillRect/>
          </a:stretch>
        </p:blipFill>
        <p:spPr>
          <a:xfrm>
            <a:off x="7777316" y="5958932"/>
            <a:ext cx="1307693" cy="859739"/>
          </a:xfrm>
          <a:prstGeom prst="rect">
            <a:avLst/>
          </a:prstGeom>
        </p:spPr>
      </p:pic>
      <p:pic>
        <p:nvPicPr>
          <p:cNvPr id="8" name="Picture 7">
            <a:extLst>
              <a:ext uri="{FF2B5EF4-FFF2-40B4-BE49-F238E27FC236}">
                <a16:creationId xmlns:a16="http://schemas.microsoft.com/office/drawing/2014/main" id="{C1329F9F-890F-2F44-A48F-0259B80F606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15647" t="13973" r="16213" b="15033"/>
          <a:stretch/>
        </p:blipFill>
        <p:spPr bwMode="auto">
          <a:xfrm>
            <a:off x="7925472" y="104064"/>
            <a:ext cx="1075027" cy="11196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05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15;g8b3192c590_0_3115">
            <a:extLst>
              <a:ext uri="{FF2B5EF4-FFF2-40B4-BE49-F238E27FC236}">
                <a16:creationId xmlns:a16="http://schemas.microsoft.com/office/drawing/2014/main" id="{B9D60640-B832-1947-964D-8BC1C2B8E21D}"/>
              </a:ext>
            </a:extLst>
          </p:cNvPr>
          <p:cNvSpPr txBox="1"/>
          <p:nvPr/>
        </p:nvSpPr>
        <p:spPr>
          <a:xfrm>
            <a:off x="203983" y="423064"/>
            <a:ext cx="8736037" cy="1111347"/>
          </a:xfrm>
          <a:prstGeom prst="rect">
            <a:avLst/>
          </a:prstGeom>
          <a:noFill/>
          <a:ln>
            <a:noFill/>
          </a:ln>
        </p:spPr>
        <p:txBody>
          <a:bodyPr spcFirstLastPara="1" wrap="square" lIns="68569" tIns="34275" rIns="68569" bIns="34275" anchor="ctr" anchorCtr="0">
            <a:noAutofit/>
          </a:bodyPr>
          <a:lstStyle/>
          <a:p>
            <a:pPr algn="ctr"/>
            <a:r>
              <a:rPr lang="en-GB" sz="3200" b="1" dirty="0">
                <a:solidFill>
                  <a:srgbClr val="7030A0"/>
                </a:solidFill>
                <a:latin typeface="Barlow Condensed"/>
                <a:ea typeface="Barlow Condensed"/>
                <a:cs typeface="Barlow Condensed"/>
                <a:sym typeface="Barlow Condensed"/>
              </a:rPr>
              <a:t>ACTION PLAN</a:t>
            </a:r>
          </a:p>
          <a:p>
            <a:pPr algn="ctr"/>
            <a:r>
              <a:rPr lang="en-GB" sz="3200" b="1" dirty="0">
                <a:solidFill>
                  <a:srgbClr val="7030A0"/>
                </a:solidFill>
                <a:latin typeface="Barlow Condensed"/>
                <a:ea typeface="Barlow Condensed"/>
                <a:cs typeface="Barlow Condensed"/>
                <a:sym typeface="Barlow Condensed"/>
              </a:rPr>
              <a:t>INSPIRE Youth</a:t>
            </a:r>
            <a:endParaRPr lang="en-GB" sz="3200" dirty="0">
              <a:solidFill>
                <a:srgbClr val="7030A0"/>
              </a:solidFill>
              <a:latin typeface="Barlow Condensed"/>
              <a:ea typeface="Barlow Condensed"/>
              <a:cs typeface="Barlow Condensed"/>
              <a:sym typeface="Barlow Condensed"/>
            </a:endParaRPr>
          </a:p>
        </p:txBody>
      </p:sp>
      <p:sp>
        <p:nvSpPr>
          <p:cNvPr id="10" name="Google Shape;915;g8b3192c590_0_3115">
            <a:extLst>
              <a:ext uri="{FF2B5EF4-FFF2-40B4-BE49-F238E27FC236}">
                <a16:creationId xmlns:a16="http://schemas.microsoft.com/office/drawing/2014/main" id="{9DBF008C-0D47-014D-AFC8-5013300A12DB}"/>
              </a:ext>
            </a:extLst>
          </p:cNvPr>
          <p:cNvSpPr txBox="1"/>
          <p:nvPr/>
        </p:nvSpPr>
        <p:spPr>
          <a:xfrm>
            <a:off x="203983" y="4091213"/>
            <a:ext cx="8736037" cy="1111347"/>
          </a:xfrm>
          <a:prstGeom prst="rect">
            <a:avLst/>
          </a:prstGeom>
          <a:noFill/>
          <a:ln>
            <a:noFill/>
          </a:ln>
        </p:spPr>
        <p:txBody>
          <a:bodyPr spcFirstLastPara="1" wrap="square" lIns="68569" tIns="34275" rIns="68569" bIns="34275" anchor="ctr" anchorCtr="0">
            <a:noAutofit/>
          </a:bodyPr>
          <a:lstStyle/>
          <a:p>
            <a:pPr algn="ctr"/>
            <a:r>
              <a:rPr lang="en-GB" sz="3200" b="1" dirty="0">
                <a:solidFill>
                  <a:srgbClr val="7030A0"/>
                </a:solidFill>
                <a:latin typeface="Barlow Condensed"/>
                <a:ea typeface="Barlow Condensed"/>
                <a:cs typeface="Barlow Condensed"/>
                <a:sym typeface="Barlow Condensed"/>
              </a:rPr>
              <a:t>[Title of the Project]</a:t>
            </a:r>
          </a:p>
          <a:p>
            <a:pPr algn="ctr"/>
            <a:r>
              <a:rPr lang="en-GB" sz="2400" b="1" i="1" dirty="0">
                <a:solidFill>
                  <a:srgbClr val="7030A0"/>
                </a:solidFill>
                <a:latin typeface="Barlow Condensed"/>
                <a:ea typeface="Barlow Condensed"/>
                <a:cs typeface="Barlow Condensed"/>
                <a:sym typeface="Barlow Condensed"/>
              </a:rPr>
              <a:t>[Your name]</a:t>
            </a:r>
          </a:p>
          <a:p>
            <a:pPr algn="ctr"/>
            <a:r>
              <a:rPr lang="en-GB" sz="2400" b="1" dirty="0">
                <a:solidFill>
                  <a:srgbClr val="7030A0"/>
                </a:solidFill>
                <a:latin typeface="Barlow Condensed"/>
                <a:ea typeface="Barlow Condensed"/>
                <a:cs typeface="Barlow Condensed"/>
                <a:sym typeface="Barlow Condensed"/>
              </a:rPr>
              <a:t>[Country – Cohort X</a:t>
            </a:r>
            <a:r>
              <a:rPr lang="en-GB" sz="2400" b="1" i="1" dirty="0">
                <a:solidFill>
                  <a:srgbClr val="7030A0"/>
                </a:solidFill>
                <a:latin typeface="Barlow Condensed"/>
                <a:ea typeface="Barlow Condensed"/>
                <a:cs typeface="Barlow Condensed"/>
                <a:sym typeface="Barlow Condensed"/>
              </a:rPr>
              <a:t>]</a:t>
            </a:r>
          </a:p>
          <a:p>
            <a:pPr algn="ctr"/>
            <a:r>
              <a:rPr lang="en-GB" sz="2400" b="1" dirty="0">
                <a:solidFill>
                  <a:srgbClr val="7030A0"/>
                </a:solidFill>
                <a:latin typeface="Barlow Condensed"/>
                <a:ea typeface="Barlow Condensed"/>
                <a:cs typeface="Barlow Condensed"/>
                <a:sym typeface="Barlow Condensed"/>
              </a:rPr>
              <a:t>[date]</a:t>
            </a:r>
            <a:endParaRPr lang="en-GB" sz="2400" dirty="0">
              <a:solidFill>
                <a:srgbClr val="7030A0"/>
              </a:solidFill>
              <a:latin typeface="Barlow Condensed"/>
              <a:ea typeface="Barlow Condensed"/>
              <a:cs typeface="Barlow Condensed"/>
              <a:sym typeface="Barlow Condensed"/>
            </a:endParaRPr>
          </a:p>
        </p:txBody>
      </p:sp>
      <p:pic>
        <p:nvPicPr>
          <p:cNvPr id="17" name="Picture 16">
            <a:extLst>
              <a:ext uri="{FF2B5EF4-FFF2-40B4-BE49-F238E27FC236}">
                <a16:creationId xmlns:a16="http://schemas.microsoft.com/office/drawing/2014/main" id="{78C5A008-6700-3C42-86BB-43B9DFD4B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3980" y="423064"/>
            <a:ext cx="1471930" cy="424180"/>
          </a:xfrm>
          <a:prstGeom prst="rect">
            <a:avLst/>
          </a:prstGeom>
          <a:noFill/>
          <a:ln>
            <a:noFill/>
          </a:ln>
        </p:spPr>
      </p:pic>
      <p:sp>
        <p:nvSpPr>
          <p:cNvPr id="19" name="TextBox 18">
            <a:extLst>
              <a:ext uri="{FF2B5EF4-FFF2-40B4-BE49-F238E27FC236}">
                <a16:creationId xmlns:a16="http://schemas.microsoft.com/office/drawing/2014/main" id="{A599BA2F-CD9B-D94E-83D2-21FF0158E7FE}"/>
              </a:ext>
            </a:extLst>
          </p:cNvPr>
          <p:cNvSpPr txBox="1"/>
          <p:nvPr/>
        </p:nvSpPr>
        <p:spPr>
          <a:xfrm>
            <a:off x="407964" y="1790425"/>
            <a:ext cx="8736036" cy="1754326"/>
          </a:xfrm>
          <a:prstGeom prst="rect">
            <a:avLst/>
          </a:prstGeom>
          <a:noFill/>
        </p:spPr>
        <p:txBody>
          <a:bodyPr wrap="square">
            <a:spAutoFit/>
          </a:bodyPr>
          <a:lstStyle/>
          <a:p>
            <a:pPr algn="ctr"/>
            <a:r>
              <a:rPr lang="en-GB" sz="3600" b="1" dirty="0">
                <a:solidFill>
                  <a:srgbClr val="23075A"/>
                </a:solidFill>
                <a:latin typeface="Arial" panose="020B0604020202020204" pitchFamily="34" charset="0"/>
                <a:ea typeface="MS PGothic" panose="020B0600070205080204" pitchFamily="34" charset="-128"/>
                <a:cs typeface="Arial" panose="020B0604020202020204" pitchFamily="34" charset="0"/>
              </a:rPr>
              <a:t>Accelerating Youth Entrepreneurship and Innovation for Sustainable Tourism in Africa</a:t>
            </a:r>
            <a:endParaRPr lang="en-GB" sz="3600" b="1" dirty="0">
              <a:solidFill>
                <a:srgbClr val="23075A"/>
              </a:solidFill>
              <a:latin typeface="Arial" panose="020B0604020202020204" pitchFamily="34"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15FB426C-1DAF-8741-82D8-2CAB15257A60}"/>
              </a:ext>
            </a:extLst>
          </p:cNvPr>
          <p:cNvPicPr>
            <a:picLocks noChangeAspect="1"/>
          </p:cNvPicPr>
          <p:nvPr/>
        </p:nvPicPr>
        <p:blipFill>
          <a:blip r:embed="rId3"/>
          <a:stretch>
            <a:fillRect/>
          </a:stretch>
        </p:blipFill>
        <p:spPr>
          <a:xfrm>
            <a:off x="4395617" y="6166269"/>
            <a:ext cx="1471930" cy="575080"/>
          </a:xfrm>
          <a:prstGeom prst="rect">
            <a:avLst/>
          </a:prstGeom>
        </p:spPr>
      </p:pic>
      <p:pic>
        <p:nvPicPr>
          <p:cNvPr id="7" name="Picture 6" descr="Logo&#10;&#10;Description automatically generated">
            <a:extLst>
              <a:ext uri="{FF2B5EF4-FFF2-40B4-BE49-F238E27FC236}">
                <a16:creationId xmlns:a16="http://schemas.microsoft.com/office/drawing/2014/main" id="{09B88E52-0F3B-4B4F-897B-40AC4B31E3CD}"/>
              </a:ext>
            </a:extLst>
          </p:cNvPr>
          <p:cNvPicPr>
            <a:picLocks noChangeAspect="1"/>
          </p:cNvPicPr>
          <p:nvPr/>
        </p:nvPicPr>
        <p:blipFill>
          <a:blip r:embed="rId4"/>
          <a:stretch>
            <a:fillRect/>
          </a:stretch>
        </p:blipFill>
        <p:spPr>
          <a:xfrm>
            <a:off x="2990714" y="5932244"/>
            <a:ext cx="1131988" cy="701980"/>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5A718FF4-6ECC-1F4E-A08C-02BA867BA5A4}"/>
              </a:ext>
            </a:extLst>
          </p:cNvPr>
          <p:cNvPicPr>
            <a:picLocks noChangeAspect="1"/>
          </p:cNvPicPr>
          <p:nvPr/>
        </p:nvPicPr>
        <p:blipFill>
          <a:blip r:embed="rId5"/>
          <a:stretch>
            <a:fillRect/>
          </a:stretch>
        </p:blipFill>
        <p:spPr>
          <a:xfrm>
            <a:off x="5966533" y="6166269"/>
            <a:ext cx="1471931" cy="46795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C42D162-C08D-E247-9C65-0FED3F9CECD2}"/>
              </a:ext>
            </a:extLst>
          </p:cNvPr>
          <p:cNvPicPr>
            <a:picLocks noChangeAspect="1"/>
          </p:cNvPicPr>
          <p:nvPr/>
        </p:nvPicPr>
        <p:blipFill>
          <a:blip r:embed="rId6"/>
          <a:stretch>
            <a:fillRect/>
          </a:stretch>
        </p:blipFill>
        <p:spPr>
          <a:xfrm>
            <a:off x="1474039" y="5982472"/>
            <a:ext cx="1353566" cy="797306"/>
          </a:xfrm>
          <a:prstGeom prst="rect">
            <a:avLst/>
          </a:prstGeom>
        </p:spPr>
      </p:pic>
    </p:spTree>
    <p:extLst>
      <p:ext uri="{BB962C8B-B14F-4D97-AF65-F5344CB8AC3E}">
        <p14:creationId xmlns:p14="http://schemas.microsoft.com/office/powerpoint/2010/main" val="3580932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15;g8b3192c590_0_3115">
            <a:extLst>
              <a:ext uri="{FF2B5EF4-FFF2-40B4-BE49-F238E27FC236}">
                <a16:creationId xmlns:a16="http://schemas.microsoft.com/office/drawing/2014/main" id="{B9D60640-B832-1947-964D-8BC1C2B8E21D}"/>
              </a:ext>
            </a:extLst>
          </p:cNvPr>
          <p:cNvSpPr txBox="1"/>
          <p:nvPr/>
        </p:nvSpPr>
        <p:spPr>
          <a:xfrm>
            <a:off x="203983" y="423064"/>
            <a:ext cx="8736037" cy="1111347"/>
          </a:xfrm>
          <a:prstGeom prst="rect">
            <a:avLst/>
          </a:prstGeom>
          <a:noFill/>
          <a:ln>
            <a:noFill/>
          </a:ln>
        </p:spPr>
        <p:txBody>
          <a:bodyPr spcFirstLastPara="1" wrap="square" lIns="68569" tIns="34275" rIns="68569" bIns="34275" anchor="ctr" anchorCtr="0">
            <a:noAutofit/>
          </a:bodyPr>
          <a:lstStyle/>
          <a:p>
            <a:pPr algn="ctr"/>
            <a:r>
              <a:rPr lang="en-GB" sz="3200" b="1" dirty="0">
                <a:solidFill>
                  <a:srgbClr val="7030A0"/>
                </a:solidFill>
                <a:latin typeface="Barlow Condensed"/>
                <a:ea typeface="Barlow Condensed"/>
                <a:cs typeface="Barlow Condensed"/>
                <a:sym typeface="Barlow Condensed"/>
              </a:rPr>
              <a:t>ACTION PLAN</a:t>
            </a:r>
          </a:p>
          <a:p>
            <a:pPr algn="ctr"/>
            <a:r>
              <a:rPr lang="en-GB" sz="3200" b="1" dirty="0">
                <a:solidFill>
                  <a:srgbClr val="7030A0"/>
                </a:solidFill>
                <a:latin typeface="Barlow Condensed"/>
                <a:ea typeface="Barlow Condensed"/>
                <a:cs typeface="Barlow Condensed"/>
                <a:sym typeface="Barlow Condensed"/>
              </a:rPr>
              <a:t>INSPIRE Youth</a:t>
            </a:r>
            <a:endParaRPr lang="en-GB" sz="3200" dirty="0">
              <a:solidFill>
                <a:srgbClr val="7030A0"/>
              </a:solidFill>
              <a:latin typeface="Barlow Condensed"/>
              <a:ea typeface="Barlow Condensed"/>
              <a:cs typeface="Barlow Condensed"/>
              <a:sym typeface="Barlow Condensed"/>
            </a:endParaRPr>
          </a:p>
        </p:txBody>
      </p:sp>
      <p:sp>
        <p:nvSpPr>
          <p:cNvPr id="10" name="Google Shape;915;g8b3192c590_0_3115">
            <a:extLst>
              <a:ext uri="{FF2B5EF4-FFF2-40B4-BE49-F238E27FC236}">
                <a16:creationId xmlns:a16="http://schemas.microsoft.com/office/drawing/2014/main" id="{9DBF008C-0D47-014D-AFC8-5013300A12DB}"/>
              </a:ext>
            </a:extLst>
          </p:cNvPr>
          <p:cNvSpPr txBox="1"/>
          <p:nvPr/>
        </p:nvSpPr>
        <p:spPr>
          <a:xfrm>
            <a:off x="203983" y="4091213"/>
            <a:ext cx="8736037" cy="1111347"/>
          </a:xfrm>
          <a:prstGeom prst="rect">
            <a:avLst/>
          </a:prstGeom>
          <a:noFill/>
          <a:ln>
            <a:noFill/>
          </a:ln>
        </p:spPr>
        <p:txBody>
          <a:bodyPr spcFirstLastPara="1" wrap="square" lIns="68569" tIns="34275" rIns="68569" bIns="34275" anchor="ctr" anchorCtr="0">
            <a:noAutofit/>
          </a:bodyPr>
          <a:lstStyle/>
          <a:p>
            <a:pPr algn="ctr"/>
            <a:r>
              <a:rPr lang="en-GB" sz="3200" b="1" dirty="0">
                <a:solidFill>
                  <a:srgbClr val="7030A0"/>
                </a:solidFill>
                <a:latin typeface="Barlow Condensed"/>
                <a:ea typeface="Barlow Condensed"/>
                <a:cs typeface="Barlow Condensed"/>
                <a:sym typeface="Barlow Condensed"/>
              </a:rPr>
              <a:t>Thank you!</a:t>
            </a:r>
            <a:endParaRPr lang="en-GB" sz="2400" dirty="0">
              <a:solidFill>
                <a:srgbClr val="7030A0"/>
              </a:solidFill>
              <a:latin typeface="Barlow Condensed"/>
              <a:ea typeface="Barlow Condensed"/>
              <a:cs typeface="Barlow Condensed"/>
              <a:sym typeface="Barlow Condensed"/>
            </a:endParaRPr>
          </a:p>
        </p:txBody>
      </p:sp>
      <p:pic>
        <p:nvPicPr>
          <p:cNvPr id="17" name="Picture 16">
            <a:extLst>
              <a:ext uri="{FF2B5EF4-FFF2-40B4-BE49-F238E27FC236}">
                <a16:creationId xmlns:a16="http://schemas.microsoft.com/office/drawing/2014/main" id="{78C5A008-6700-3C42-86BB-43B9DFD4B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3980" y="423064"/>
            <a:ext cx="1471930" cy="424180"/>
          </a:xfrm>
          <a:prstGeom prst="rect">
            <a:avLst/>
          </a:prstGeom>
          <a:noFill/>
          <a:ln>
            <a:noFill/>
          </a:ln>
        </p:spPr>
      </p:pic>
      <p:sp>
        <p:nvSpPr>
          <p:cNvPr id="19" name="TextBox 18">
            <a:extLst>
              <a:ext uri="{FF2B5EF4-FFF2-40B4-BE49-F238E27FC236}">
                <a16:creationId xmlns:a16="http://schemas.microsoft.com/office/drawing/2014/main" id="{A599BA2F-CD9B-D94E-83D2-21FF0158E7FE}"/>
              </a:ext>
            </a:extLst>
          </p:cNvPr>
          <p:cNvSpPr txBox="1"/>
          <p:nvPr/>
        </p:nvSpPr>
        <p:spPr>
          <a:xfrm>
            <a:off x="407964" y="1790425"/>
            <a:ext cx="8736036" cy="1754326"/>
          </a:xfrm>
          <a:prstGeom prst="rect">
            <a:avLst/>
          </a:prstGeom>
          <a:noFill/>
        </p:spPr>
        <p:txBody>
          <a:bodyPr wrap="square">
            <a:spAutoFit/>
          </a:bodyPr>
          <a:lstStyle/>
          <a:p>
            <a:pPr algn="ctr"/>
            <a:r>
              <a:rPr lang="en-GB" sz="3600" b="1" dirty="0">
                <a:solidFill>
                  <a:srgbClr val="23075A"/>
                </a:solidFill>
                <a:latin typeface="Arial" panose="020B0604020202020204" pitchFamily="34" charset="0"/>
                <a:ea typeface="MS PGothic" panose="020B0600070205080204" pitchFamily="34" charset="-128"/>
                <a:cs typeface="Arial" panose="020B0604020202020204" pitchFamily="34" charset="0"/>
              </a:rPr>
              <a:t>Accelerating Youth Entrepreneurship and Innovation for Sustainable Tourism in Africa</a:t>
            </a:r>
            <a:endParaRPr lang="en-GB" sz="3600" b="1" dirty="0">
              <a:solidFill>
                <a:srgbClr val="23075A"/>
              </a:solidFill>
              <a:latin typeface="Arial" panose="020B0604020202020204" pitchFamily="34"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15FB426C-1DAF-8741-82D8-2CAB15257A60}"/>
              </a:ext>
            </a:extLst>
          </p:cNvPr>
          <p:cNvPicPr>
            <a:picLocks noChangeAspect="1"/>
          </p:cNvPicPr>
          <p:nvPr/>
        </p:nvPicPr>
        <p:blipFill>
          <a:blip r:embed="rId3"/>
          <a:stretch>
            <a:fillRect/>
          </a:stretch>
        </p:blipFill>
        <p:spPr>
          <a:xfrm>
            <a:off x="4395617" y="6166269"/>
            <a:ext cx="1471930" cy="575080"/>
          </a:xfrm>
          <a:prstGeom prst="rect">
            <a:avLst/>
          </a:prstGeom>
        </p:spPr>
      </p:pic>
      <p:pic>
        <p:nvPicPr>
          <p:cNvPr id="7" name="Picture 6" descr="Logo&#10;&#10;Description automatically generated">
            <a:extLst>
              <a:ext uri="{FF2B5EF4-FFF2-40B4-BE49-F238E27FC236}">
                <a16:creationId xmlns:a16="http://schemas.microsoft.com/office/drawing/2014/main" id="{09B88E52-0F3B-4B4F-897B-40AC4B31E3CD}"/>
              </a:ext>
            </a:extLst>
          </p:cNvPr>
          <p:cNvPicPr>
            <a:picLocks noChangeAspect="1"/>
          </p:cNvPicPr>
          <p:nvPr/>
        </p:nvPicPr>
        <p:blipFill>
          <a:blip r:embed="rId4"/>
          <a:stretch>
            <a:fillRect/>
          </a:stretch>
        </p:blipFill>
        <p:spPr>
          <a:xfrm>
            <a:off x="2990714" y="5932244"/>
            <a:ext cx="1131988" cy="701980"/>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5A718FF4-6ECC-1F4E-A08C-02BA867BA5A4}"/>
              </a:ext>
            </a:extLst>
          </p:cNvPr>
          <p:cNvPicPr>
            <a:picLocks noChangeAspect="1"/>
          </p:cNvPicPr>
          <p:nvPr/>
        </p:nvPicPr>
        <p:blipFill>
          <a:blip r:embed="rId5"/>
          <a:stretch>
            <a:fillRect/>
          </a:stretch>
        </p:blipFill>
        <p:spPr>
          <a:xfrm>
            <a:off x="6004633" y="6200958"/>
            <a:ext cx="1471931" cy="46795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C42D162-C08D-E247-9C65-0FED3F9CECD2}"/>
              </a:ext>
            </a:extLst>
          </p:cNvPr>
          <p:cNvPicPr>
            <a:picLocks noChangeAspect="1"/>
          </p:cNvPicPr>
          <p:nvPr/>
        </p:nvPicPr>
        <p:blipFill>
          <a:blip r:embed="rId6"/>
          <a:stretch>
            <a:fillRect/>
          </a:stretch>
        </p:blipFill>
        <p:spPr>
          <a:xfrm>
            <a:off x="1474039" y="5982472"/>
            <a:ext cx="1353566" cy="797306"/>
          </a:xfrm>
          <a:prstGeom prst="rect">
            <a:avLst/>
          </a:prstGeom>
        </p:spPr>
      </p:pic>
    </p:spTree>
    <p:extLst>
      <p:ext uri="{BB962C8B-B14F-4D97-AF65-F5344CB8AC3E}">
        <p14:creationId xmlns:p14="http://schemas.microsoft.com/office/powerpoint/2010/main" val="55552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82B5-E0FB-0441-8632-853E12CC1F9F}"/>
              </a:ext>
            </a:extLst>
          </p:cNvPr>
          <p:cNvSpPr>
            <a:spLocks noGrp="1"/>
          </p:cNvSpPr>
          <p:nvPr>
            <p:ph type="title"/>
          </p:nvPr>
        </p:nvSpPr>
        <p:spPr/>
        <p:txBody>
          <a:bodyPr>
            <a:normAutofit/>
          </a:bodyPr>
          <a:lstStyle/>
          <a:p>
            <a:r>
              <a:rPr lang="en-GB" dirty="0"/>
              <a:t>The Project</a:t>
            </a:r>
          </a:p>
        </p:txBody>
      </p:sp>
      <p:sp>
        <p:nvSpPr>
          <p:cNvPr id="3" name="Content Placeholder 2">
            <a:extLst>
              <a:ext uri="{FF2B5EF4-FFF2-40B4-BE49-F238E27FC236}">
                <a16:creationId xmlns:a16="http://schemas.microsoft.com/office/drawing/2014/main" id="{DDDEA5D8-1FE4-4C41-9FA8-D6132200A3BE}"/>
              </a:ext>
            </a:extLst>
          </p:cNvPr>
          <p:cNvSpPr>
            <a:spLocks noGrp="1"/>
          </p:cNvSpPr>
          <p:nvPr>
            <p:ph idx="1"/>
          </p:nvPr>
        </p:nvSpPr>
        <p:spPr/>
        <p:txBody>
          <a:bodyPr>
            <a:normAutofit/>
          </a:bodyPr>
          <a:lstStyle/>
          <a:p>
            <a:r>
              <a:rPr lang="en-GB" dirty="0"/>
              <a:t>[ Title of project you are working on with the coach]</a:t>
            </a:r>
          </a:p>
          <a:p>
            <a:r>
              <a:rPr lang="en-GB" dirty="0"/>
              <a:t>[What is the project about?]</a:t>
            </a:r>
          </a:p>
          <a:p>
            <a:pPr lvl="1"/>
            <a:r>
              <a:rPr lang="en-GB" dirty="0"/>
              <a:t>[Main Value proposition for the customers</a:t>
            </a:r>
          </a:p>
          <a:p>
            <a:pPr lvl="1"/>
            <a:r>
              <a:rPr lang="en-GB" dirty="0"/>
              <a:t>Market/Customer segments</a:t>
            </a:r>
          </a:p>
          <a:p>
            <a:pPr lvl="1"/>
            <a:r>
              <a:rPr lang="en-GB" dirty="0"/>
              <a:t>Technologies involved</a:t>
            </a:r>
          </a:p>
          <a:p>
            <a:pPr lvl="1"/>
            <a:r>
              <a:rPr lang="en-GB" dirty="0"/>
              <a:t>Potential Revenue streams and Cost structures</a:t>
            </a:r>
          </a:p>
          <a:p>
            <a:pPr lvl="1"/>
            <a:r>
              <a:rPr lang="en-GB" dirty="0"/>
              <a:t>Partners so far ]</a:t>
            </a:r>
          </a:p>
        </p:txBody>
      </p:sp>
      <p:sp>
        <p:nvSpPr>
          <p:cNvPr id="4" name="Slide Number Placeholder 3">
            <a:extLst>
              <a:ext uri="{FF2B5EF4-FFF2-40B4-BE49-F238E27FC236}">
                <a16:creationId xmlns:a16="http://schemas.microsoft.com/office/drawing/2014/main" id="{DE9F8065-7BCF-A245-ABFD-A31DAD565AB1}"/>
              </a:ext>
            </a:extLst>
          </p:cNvPr>
          <p:cNvSpPr>
            <a:spLocks noGrp="1"/>
          </p:cNvSpPr>
          <p:nvPr>
            <p:ph type="sldNum" sz="quarter" idx="12"/>
          </p:nvPr>
        </p:nvSpPr>
        <p:spPr/>
        <p:txBody>
          <a:bodyPr/>
          <a:lstStyle/>
          <a:p>
            <a:fld id="{FF91F661-854F-0545-9108-C3296DDAB492}" type="slidenum">
              <a:rPr lang="fr-FR" smtClean="0"/>
              <a:t>2</a:t>
            </a:fld>
            <a:endParaRPr lang="fr-FR"/>
          </a:p>
        </p:txBody>
      </p:sp>
    </p:spTree>
    <p:extLst>
      <p:ext uri="{BB962C8B-B14F-4D97-AF65-F5344CB8AC3E}">
        <p14:creationId xmlns:p14="http://schemas.microsoft.com/office/powerpoint/2010/main" val="283137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5E2E-1227-D647-ADDF-C886DA07DF33}"/>
              </a:ext>
            </a:extLst>
          </p:cNvPr>
          <p:cNvSpPr>
            <a:spLocks noGrp="1"/>
          </p:cNvSpPr>
          <p:nvPr>
            <p:ph type="title"/>
          </p:nvPr>
        </p:nvSpPr>
        <p:spPr>
          <a:xfrm>
            <a:off x="457200" y="274638"/>
            <a:ext cx="7478486" cy="1143000"/>
          </a:xfrm>
        </p:spPr>
        <p:txBody>
          <a:bodyPr>
            <a:normAutofit fontScale="90000"/>
          </a:bodyPr>
          <a:lstStyle/>
          <a:p>
            <a:r>
              <a:rPr lang="en-US" dirty="0"/>
              <a:t>My achievements </a:t>
            </a:r>
            <a:br>
              <a:rPr lang="en-US" dirty="0"/>
            </a:br>
            <a:r>
              <a:rPr lang="en-US" dirty="0"/>
              <a:t>since the initial INSPIRE Youth Workshop</a:t>
            </a:r>
          </a:p>
        </p:txBody>
      </p:sp>
      <p:sp>
        <p:nvSpPr>
          <p:cNvPr id="3" name="Content Placeholder 2">
            <a:extLst>
              <a:ext uri="{FF2B5EF4-FFF2-40B4-BE49-F238E27FC236}">
                <a16:creationId xmlns:a16="http://schemas.microsoft.com/office/drawing/2014/main" id="{3865796E-1855-2949-8BA8-4F83C2ED7553}"/>
              </a:ext>
            </a:extLst>
          </p:cNvPr>
          <p:cNvSpPr>
            <a:spLocks noGrp="1"/>
          </p:cNvSpPr>
          <p:nvPr>
            <p:ph idx="1"/>
          </p:nvPr>
        </p:nvSpPr>
        <p:spPr/>
        <p:txBody>
          <a:bodyPr/>
          <a:lstStyle/>
          <a:p>
            <a:r>
              <a:rPr lang="en-US" dirty="0"/>
              <a:t>[List the main achievements with regards to your project since the first INSPIRE Youth Workshop]</a:t>
            </a:r>
          </a:p>
        </p:txBody>
      </p:sp>
      <p:sp>
        <p:nvSpPr>
          <p:cNvPr id="4" name="Slide Number Placeholder 3">
            <a:extLst>
              <a:ext uri="{FF2B5EF4-FFF2-40B4-BE49-F238E27FC236}">
                <a16:creationId xmlns:a16="http://schemas.microsoft.com/office/drawing/2014/main" id="{303B8AF9-FB4B-054C-9332-18EBBCB947A5}"/>
              </a:ext>
            </a:extLst>
          </p:cNvPr>
          <p:cNvSpPr>
            <a:spLocks noGrp="1"/>
          </p:cNvSpPr>
          <p:nvPr>
            <p:ph type="sldNum" sz="quarter" idx="12"/>
          </p:nvPr>
        </p:nvSpPr>
        <p:spPr/>
        <p:txBody>
          <a:bodyPr/>
          <a:lstStyle/>
          <a:p>
            <a:fld id="{FF91F661-854F-0545-9108-C3296DDAB492}" type="slidenum">
              <a:rPr lang="fr-FR" smtClean="0"/>
              <a:t>3</a:t>
            </a:fld>
            <a:endParaRPr lang="fr-FR"/>
          </a:p>
        </p:txBody>
      </p:sp>
    </p:spTree>
    <p:extLst>
      <p:ext uri="{BB962C8B-B14F-4D97-AF65-F5344CB8AC3E}">
        <p14:creationId xmlns:p14="http://schemas.microsoft.com/office/powerpoint/2010/main" val="363399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3791-65EF-BF44-9351-ADAB6D7E79E2}"/>
              </a:ext>
            </a:extLst>
          </p:cNvPr>
          <p:cNvSpPr>
            <a:spLocks noGrp="1"/>
          </p:cNvSpPr>
          <p:nvPr>
            <p:ph type="title"/>
          </p:nvPr>
        </p:nvSpPr>
        <p:spPr/>
        <p:txBody>
          <a:bodyPr>
            <a:normAutofit fontScale="90000"/>
          </a:bodyPr>
          <a:lstStyle/>
          <a:p>
            <a:r>
              <a:rPr lang="en-GB" b="1" dirty="0"/>
              <a:t>K</a:t>
            </a:r>
            <a:r>
              <a:rPr lang="en-GB" dirty="0"/>
              <a:t>ey </a:t>
            </a:r>
            <a:r>
              <a:rPr lang="en-GB" b="1" dirty="0"/>
              <a:t>P</a:t>
            </a:r>
            <a:r>
              <a:rPr lang="en-GB" dirty="0"/>
              <a:t>erformance </a:t>
            </a:r>
            <a:r>
              <a:rPr lang="en-GB" b="1" dirty="0"/>
              <a:t>I</a:t>
            </a:r>
            <a:r>
              <a:rPr lang="en-GB" dirty="0"/>
              <a:t>ndicators </a:t>
            </a:r>
            <a:br>
              <a:rPr lang="en-GB" dirty="0"/>
            </a:br>
            <a:r>
              <a:rPr lang="en-GB" dirty="0"/>
              <a:t>for the project</a:t>
            </a:r>
          </a:p>
        </p:txBody>
      </p:sp>
      <p:sp>
        <p:nvSpPr>
          <p:cNvPr id="5" name="Text Placeholder 4">
            <a:extLst>
              <a:ext uri="{FF2B5EF4-FFF2-40B4-BE49-F238E27FC236}">
                <a16:creationId xmlns:a16="http://schemas.microsoft.com/office/drawing/2014/main" id="{472606BE-23B2-4A45-9F7C-A4F465A22213}"/>
              </a:ext>
            </a:extLst>
          </p:cNvPr>
          <p:cNvSpPr>
            <a:spLocks noGrp="1"/>
          </p:cNvSpPr>
          <p:nvPr>
            <p:ph type="body" idx="1"/>
          </p:nvPr>
        </p:nvSpPr>
        <p:spPr/>
        <p:txBody>
          <a:bodyPr>
            <a:normAutofit/>
          </a:bodyPr>
          <a:lstStyle/>
          <a:p>
            <a:r>
              <a:rPr lang="en-GB" dirty="0"/>
              <a:t>Business Growth KPIs</a:t>
            </a:r>
          </a:p>
        </p:txBody>
      </p:sp>
      <p:sp>
        <p:nvSpPr>
          <p:cNvPr id="3" name="Content Placeholder 2">
            <a:extLst>
              <a:ext uri="{FF2B5EF4-FFF2-40B4-BE49-F238E27FC236}">
                <a16:creationId xmlns:a16="http://schemas.microsoft.com/office/drawing/2014/main" id="{B001B0AA-C22C-E747-B667-5010C9CA8ADE}"/>
              </a:ext>
            </a:extLst>
          </p:cNvPr>
          <p:cNvSpPr>
            <a:spLocks noGrp="1"/>
          </p:cNvSpPr>
          <p:nvPr>
            <p:ph sz="half" idx="2"/>
          </p:nvPr>
        </p:nvSpPr>
        <p:spPr/>
        <p:txBody>
          <a:bodyPr>
            <a:normAutofit/>
          </a:bodyPr>
          <a:lstStyle/>
          <a:p>
            <a:endParaRPr lang="en-US" dirty="0"/>
          </a:p>
        </p:txBody>
      </p:sp>
      <p:sp>
        <p:nvSpPr>
          <p:cNvPr id="6" name="Text Placeholder 5">
            <a:extLst>
              <a:ext uri="{FF2B5EF4-FFF2-40B4-BE49-F238E27FC236}">
                <a16:creationId xmlns:a16="http://schemas.microsoft.com/office/drawing/2014/main" id="{5CD90F19-47F7-8A4A-92D7-866690727CA1}"/>
              </a:ext>
            </a:extLst>
          </p:cNvPr>
          <p:cNvSpPr>
            <a:spLocks noGrp="1"/>
          </p:cNvSpPr>
          <p:nvPr>
            <p:ph type="body" sz="quarter" idx="3"/>
          </p:nvPr>
        </p:nvSpPr>
        <p:spPr/>
        <p:txBody>
          <a:bodyPr>
            <a:normAutofit/>
          </a:bodyPr>
          <a:lstStyle/>
          <a:p>
            <a:r>
              <a:rPr lang="en-US" dirty="0"/>
              <a:t>Open Innovation KPIs</a:t>
            </a:r>
          </a:p>
        </p:txBody>
      </p:sp>
      <p:sp>
        <p:nvSpPr>
          <p:cNvPr id="7" name="Content Placeholder 6">
            <a:extLst>
              <a:ext uri="{FF2B5EF4-FFF2-40B4-BE49-F238E27FC236}">
                <a16:creationId xmlns:a16="http://schemas.microsoft.com/office/drawing/2014/main" id="{EF456387-A91C-644F-950F-DFE2474CA3FB}"/>
              </a:ext>
            </a:extLst>
          </p:cNvPr>
          <p:cNvSpPr>
            <a:spLocks noGrp="1"/>
          </p:cNvSpPr>
          <p:nvPr>
            <p:ph sz="quarter" idx="4"/>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C4C9AA6-E56C-244D-89BC-553027B3B157}"/>
              </a:ext>
            </a:extLst>
          </p:cNvPr>
          <p:cNvSpPr>
            <a:spLocks noGrp="1"/>
          </p:cNvSpPr>
          <p:nvPr>
            <p:ph type="sldNum" sz="quarter" idx="12"/>
          </p:nvPr>
        </p:nvSpPr>
        <p:spPr/>
        <p:txBody>
          <a:bodyPr/>
          <a:lstStyle/>
          <a:p>
            <a:fld id="{FF91F661-854F-0545-9108-C3296DDAB492}" type="slidenum">
              <a:rPr lang="fr-FR" smtClean="0"/>
              <a:pPr/>
              <a:t>4</a:t>
            </a:fld>
            <a:endParaRPr lang="fr-FR"/>
          </a:p>
        </p:txBody>
      </p:sp>
    </p:spTree>
    <p:extLst>
      <p:ext uri="{BB962C8B-B14F-4D97-AF65-F5344CB8AC3E}">
        <p14:creationId xmlns:p14="http://schemas.microsoft.com/office/powerpoint/2010/main" val="166418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87EE4763-860F-1E45-A5EE-4B5D00D76C06}"/>
              </a:ext>
            </a:extLst>
          </p:cNvPr>
          <p:cNvPicPr>
            <a:picLocks noChangeAspect="1"/>
          </p:cNvPicPr>
          <p:nvPr/>
        </p:nvPicPr>
        <p:blipFill>
          <a:blip r:embed="rId3"/>
          <a:stretch>
            <a:fillRect/>
          </a:stretch>
        </p:blipFill>
        <p:spPr>
          <a:xfrm>
            <a:off x="-653676" y="725021"/>
            <a:ext cx="10264032" cy="6115050"/>
          </a:xfrm>
          <a:prstGeom prst="rect">
            <a:avLst/>
          </a:prstGeom>
        </p:spPr>
      </p:pic>
      <p:sp>
        <p:nvSpPr>
          <p:cNvPr id="2" name="Title 1">
            <a:extLst>
              <a:ext uri="{FF2B5EF4-FFF2-40B4-BE49-F238E27FC236}">
                <a16:creationId xmlns:a16="http://schemas.microsoft.com/office/drawing/2014/main" id="{E18822FB-7B7E-B14F-99CA-747803E537B6}"/>
              </a:ext>
            </a:extLst>
          </p:cNvPr>
          <p:cNvSpPr>
            <a:spLocks noGrp="1"/>
          </p:cNvSpPr>
          <p:nvPr>
            <p:ph type="title"/>
          </p:nvPr>
        </p:nvSpPr>
        <p:spPr>
          <a:xfrm>
            <a:off x="947001" y="18210"/>
            <a:ext cx="7243011" cy="846203"/>
          </a:xfrm>
        </p:spPr>
        <p:txBody>
          <a:bodyPr>
            <a:normAutofit/>
          </a:bodyPr>
          <a:lstStyle/>
          <a:p>
            <a:r>
              <a:rPr lang="en-GB" sz="2400" dirty="0"/>
              <a:t>Stage of the Innovation Journey and main challenges</a:t>
            </a:r>
          </a:p>
        </p:txBody>
      </p:sp>
      <p:sp>
        <p:nvSpPr>
          <p:cNvPr id="4" name="Slide Number Placeholder 3">
            <a:extLst>
              <a:ext uri="{FF2B5EF4-FFF2-40B4-BE49-F238E27FC236}">
                <a16:creationId xmlns:a16="http://schemas.microsoft.com/office/drawing/2014/main" id="{420C0EF1-21A0-C84F-B3E1-457BF9497BBA}"/>
              </a:ext>
            </a:extLst>
          </p:cNvPr>
          <p:cNvSpPr>
            <a:spLocks noGrp="1"/>
          </p:cNvSpPr>
          <p:nvPr>
            <p:ph type="sldNum" sz="quarter" idx="12"/>
          </p:nvPr>
        </p:nvSpPr>
        <p:spPr/>
        <p:txBody>
          <a:bodyPr/>
          <a:lstStyle/>
          <a:p>
            <a:fld id="{FF91F661-854F-0545-9108-C3296DDAB492}" type="slidenum">
              <a:rPr lang="fr-FR" smtClean="0"/>
              <a:t>5</a:t>
            </a:fld>
            <a:endParaRPr lang="fr-FR"/>
          </a:p>
        </p:txBody>
      </p:sp>
      <p:sp>
        <p:nvSpPr>
          <p:cNvPr id="35" name="TextBox 34">
            <a:extLst>
              <a:ext uri="{FF2B5EF4-FFF2-40B4-BE49-F238E27FC236}">
                <a16:creationId xmlns:a16="http://schemas.microsoft.com/office/drawing/2014/main" id="{0C1FA8EA-4ABD-BE46-9B4A-AD3165AC2C25}"/>
              </a:ext>
            </a:extLst>
          </p:cNvPr>
          <p:cNvSpPr txBox="1"/>
          <p:nvPr/>
        </p:nvSpPr>
        <p:spPr>
          <a:xfrm>
            <a:off x="4568505" y="1747279"/>
            <a:ext cx="4003532" cy="584775"/>
          </a:xfrm>
          <a:prstGeom prst="rect">
            <a:avLst/>
          </a:prstGeom>
          <a:noFill/>
        </p:spPr>
        <p:txBody>
          <a:bodyPr wrap="square" rtlCol="0">
            <a:spAutoFit/>
          </a:bodyPr>
          <a:lstStyle/>
          <a:p>
            <a:r>
              <a:rPr lang="en-GB" sz="1600" dirty="0">
                <a:solidFill>
                  <a:srgbClr val="C00000"/>
                </a:solidFill>
              </a:rPr>
              <a:t>[Insert here the main challenge or skip if it does not apply]</a:t>
            </a:r>
          </a:p>
        </p:txBody>
      </p:sp>
      <p:sp>
        <p:nvSpPr>
          <p:cNvPr id="36" name="TextBox 35">
            <a:extLst>
              <a:ext uri="{FF2B5EF4-FFF2-40B4-BE49-F238E27FC236}">
                <a16:creationId xmlns:a16="http://schemas.microsoft.com/office/drawing/2014/main" id="{849C2A20-5954-6944-8F7F-09411991C7BA}"/>
              </a:ext>
            </a:extLst>
          </p:cNvPr>
          <p:cNvSpPr txBox="1"/>
          <p:nvPr/>
        </p:nvSpPr>
        <p:spPr>
          <a:xfrm>
            <a:off x="4961174" y="3568821"/>
            <a:ext cx="4003532" cy="584775"/>
          </a:xfrm>
          <a:prstGeom prst="rect">
            <a:avLst/>
          </a:prstGeom>
          <a:noFill/>
        </p:spPr>
        <p:txBody>
          <a:bodyPr wrap="square" rtlCol="0">
            <a:spAutoFit/>
          </a:bodyPr>
          <a:lstStyle/>
          <a:p>
            <a:r>
              <a:rPr lang="en-GB" sz="1600" dirty="0">
                <a:solidFill>
                  <a:srgbClr val="C00000"/>
                </a:solidFill>
              </a:rPr>
              <a:t>[Insert here the main challenge or skip if it does not apply]</a:t>
            </a:r>
          </a:p>
        </p:txBody>
      </p:sp>
      <p:sp>
        <p:nvSpPr>
          <p:cNvPr id="37" name="TextBox 36">
            <a:extLst>
              <a:ext uri="{FF2B5EF4-FFF2-40B4-BE49-F238E27FC236}">
                <a16:creationId xmlns:a16="http://schemas.microsoft.com/office/drawing/2014/main" id="{699E5F3E-63A4-8547-892F-B1B4ABC839EE}"/>
              </a:ext>
            </a:extLst>
          </p:cNvPr>
          <p:cNvSpPr txBox="1"/>
          <p:nvPr/>
        </p:nvSpPr>
        <p:spPr>
          <a:xfrm>
            <a:off x="4707654" y="5601545"/>
            <a:ext cx="4003532" cy="584775"/>
          </a:xfrm>
          <a:prstGeom prst="rect">
            <a:avLst/>
          </a:prstGeom>
          <a:noFill/>
        </p:spPr>
        <p:txBody>
          <a:bodyPr wrap="square" rtlCol="0">
            <a:spAutoFit/>
          </a:bodyPr>
          <a:lstStyle/>
          <a:p>
            <a:r>
              <a:rPr lang="en-GB" sz="1600" dirty="0">
                <a:solidFill>
                  <a:srgbClr val="C00000"/>
                </a:solidFill>
              </a:rPr>
              <a:t>[Insert here the main challenge or skip if it does not apply]</a:t>
            </a:r>
          </a:p>
        </p:txBody>
      </p:sp>
      <p:sp>
        <p:nvSpPr>
          <p:cNvPr id="38" name="TextBox 37">
            <a:extLst>
              <a:ext uri="{FF2B5EF4-FFF2-40B4-BE49-F238E27FC236}">
                <a16:creationId xmlns:a16="http://schemas.microsoft.com/office/drawing/2014/main" id="{F5F8CE79-457A-5043-AF48-000DB6F6BEAB}"/>
              </a:ext>
            </a:extLst>
          </p:cNvPr>
          <p:cNvSpPr txBox="1"/>
          <p:nvPr/>
        </p:nvSpPr>
        <p:spPr>
          <a:xfrm>
            <a:off x="344114" y="5601545"/>
            <a:ext cx="4003532" cy="584775"/>
          </a:xfrm>
          <a:prstGeom prst="rect">
            <a:avLst/>
          </a:prstGeom>
          <a:noFill/>
        </p:spPr>
        <p:txBody>
          <a:bodyPr wrap="square" rtlCol="0">
            <a:spAutoFit/>
          </a:bodyPr>
          <a:lstStyle/>
          <a:p>
            <a:pPr algn="r"/>
            <a:r>
              <a:rPr lang="en-GB" sz="1600" dirty="0">
                <a:solidFill>
                  <a:srgbClr val="C00000"/>
                </a:solidFill>
              </a:rPr>
              <a:t>[Insert here the main challenge or skip if it does not apply]</a:t>
            </a:r>
          </a:p>
        </p:txBody>
      </p:sp>
      <p:sp>
        <p:nvSpPr>
          <p:cNvPr id="40" name="TextBox 39">
            <a:extLst>
              <a:ext uri="{FF2B5EF4-FFF2-40B4-BE49-F238E27FC236}">
                <a16:creationId xmlns:a16="http://schemas.microsoft.com/office/drawing/2014/main" id="{3BBC71B1-3A65-E745-A41B-9C7A068ED4D5}"/>
              </a:ext>
            </a:extLst>
          </p:cNvPr>
          <p:cNvSpPr txBox="1"/>
          <p:nvPr/>
        </p:nvSpPr>
        <p:spPr>
          <a:xfrm>
            <a:off x="-71716" y="3568820"/>
            <a:ext cx="4003532" cy="584775"/>
          </a:xfrm>
          <a:prstGeom prst="rect">
            <a:avLst/>
          </a:prstGeom>
          <a:noFill/>
        </p:spPr>
        <p:txBody>
          <a:bodyPr wrap="square" rtlCol="0">
            <a:spAutoFit/>
          </a:bodyPr>
          <a:lstStyle/>
          <a:p>
            <a:pPr algn="r"/>
            <a:r>
              <a:rPr lang="en-GB" sz="1600" dirty="0">
                <a:solidFill>
                  <a:srgbClr val="C00000"/>
                </a:solidFill>
              </a:rPr>
              <a:t>[Insert here the main challenge or skip if it does not apply]</a:t>
            </a:r>
          </a:p>
        </p:txBody>
      </p:sp>
      <p:sp>
        <p:nvSpPr>
          <p:cNvPr id="41" name="TextBox 40">
            <a:extLst>
              <a:ext uri="{FF2B5EF4-FFF2-40B4-BE49-F238E27FC236}">
                <a16:creationId xmlns:a16="http://schemas.microsoft.com/office/drawing/2014/main" id="{E196A7BE-C8D2-2A4A-898C-193FC7ECB207}"/>
              </a:ext>
            </a:extLst>
          </p:cNvPr>
          <p:cNvSpPr txBox="1"/>
          <p:nvPr/>
        </p:nvSpPr>
        <p:spPr>
          <a:xfrm>
            <a:off x="344114" y="1746735"/>
            <a:ext cx="4003532" cy="584775"/>
          </a:xfrm>
          <a:prstGeom prst="rect">
            <a:avLst/>
          </a:prstGeom>
          <a:noFill/>
        </p:spPr>
        <p:txBody>
          <a:bodyPr wrap="square" rtlCol="0">
            <a:spAutoFit/>
          </a:bodyPr>
          <a:lstStyle/>
          <a:p>
            <a:pPr algn="r"/>
            <a:r>
              <a:rPr lang="en-GB" sz="1600" dirty="0">
                <a:solidFill>
                  <a:srgbClr val="C00000"/>
                </a:solidFill>
              </a:rPr>
              <a:t>[Insert here the main challenge or skip if it does not apply]</a:t>
            </a:r>
          </a:p>
        </p:txBody>
      </p:sp>
    </p:spTree>
    <p:extLst>
      <p:ext uri="{BB962C8B-B14F-4D97-AF65-F5344CB8AC3E}">
        <p14:creationId xmlns:p14="http://schemas.microsoft.com/office/powerpoint/2010/main" val="8096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2C60-7F2E-6441-B7C8-95F5A3F40A51}"/>
              </a:ext>
            </a:extLst>
          </p:cNvPr>
          <p:cNvSpPr>
            <a:spLocks noGrp="1"/>
          </p:cNvSpPr>
          <p:nvPr>
            <p:ph type="title"/>
          </p:nvPr>
        </p:nvSpPr>
        <p:spPr/>
        <p:txBody>
          <a:bodyPr>
            <a:normAutofit fontScale="90000"/>
          </a:bodyPr>
          <a:lstStyle/>
          <a:p>
            <a:pPr algn="l"/>
            <a:r>
              <a:rPr lang="en-GB" dirty="0"/>
              <a:t>Current Gaps in Competencies &amp; Resources</a:t>
            </a:r>
          </a:p>
        </p:txBody>
      </p:sp>
      <p:sp>
        <p:nvSpPr>
          <p:cNvPr id="3" name="Content Placeholder 2">
            <a:extLst>
              <a:ext uri="{FF2B5EF4-FFF2-40B4-BE49-F238E27FC236}">
                <a16:creationId xmlns:a16="http://schemas.microsoft.com/office/drawing/2014/main" id="{CE588389-7516-184B-B683-131340CD4FA0}"/>
              </a:ext>
            </a:extLst>
          </p:cNvPr>
          <p:cNvSpPr>
            <a:spLocks noGrp="1"/>
          </p:cNvSpPr>
          <p:nvPr>
            <p:ph idx="1"/>
          </p:nvPr>
        </p:nvSpPr>
        <p:spPr/>
        <p:txBody>
          <a:bodyPr/>
          <a:lstStyle/>
          <a:p>
            <a:r>
              <a:rPr lang="en-GB" dirty="0"/>
              <a:t>[Fill here with the current gap(s) you have identified]</a:t>
            </a:r>
          </a:p>
          <a:p>
            <a:endParaRPr lang="en-GB" dirty="0"/>
          </a:p>
        </p:txBody>
      </p:sp>
      <p:sp>
        <p:nvSpPr>
          <p:cNvPr id="4" name="Slide Number Placeholder 3">
            <a:extLst>
              <a:ext uri="{FF2B5EF4-FFF2-40B4-BE49-F238E27FC236}">
                <a16:creationId xmlns:a16="http://schemas.microsoft.com/office/drawing/2014/main" id="{48F4D2EF-3B36-A141-A8CA-0D3FEA73FD5E}"/>
              </a:ext>
            </a:extLst>
          </p:cNvPr>
          <p:cNvSpPr>
            <a:spLocks noGrp="1"/>
          </p:cNvSpPr>
          <p:nvPr>
            <p:ph type="sldNum" sz="quarter" idx="12"/>
          </p:nvPr>
        </p:nvSpPr>
        <p:spPr/>
        <p:txBody>
          <a:bodyPr/>
          <a:lstStyle/>
          <a:p>
            <a:fld id="{FF91F661-854F-0545-9108-C3296DDAB492}" type="slidenum">
              <a:rPr lang="fr-FR" smtClean="0"/>
              <a:t>6</a:t>
            </a:fld>
            <a:endParaRPr lang="fr-FR"/>
          </a:p>
        </p:txBody>
      </p:sp>
    </p:spTree>
    <p:extLst>
      <p:ext uri="{BB962C8B-B14F-4D97-AF65-F5344CB8AC3E}">
        <p14:creationId xmlns:p14="http://schemas.microsoft.com/office/powerpoint/2010/main" val="294627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C96D-0F59-9641-9139-FC287082591B}"/>
              </a:ext>
            </a:extLst>
          </p:cNvPr>
          <p:cNvSpPr>
            <a:spLocks noGrp="1"/>
          </p:cNvSpPr>
          <p:nvPr>
            <p:ph type="title"/>
          </p:nvPr>
        </p:nvSpPr>
        <p:spPr/>
        <p:txBody>
          <a:bodyPr>
            <a:normAutofit fontScale="90000"/>
          </a:bodyPr>
          <a:lstStyle/>
          <a:p>
            <a:pPr algn="l"/>
            <a:r>
              <a:rPr lang="en-GB" dirty="0"/>
              <a:t>Future Predicted Gaps in Competencies &amp; Resources</a:t>
            </a:r>
          </a:p>
        </p:txBody>
      </p:sp>
      <p:sp>
        <p:nvSpPr>
          <p:cNvPr id="3" name="Content Placeholder 2">
            <a:extLst>
              <a:ext uri="{FF2B5EF4-FFF2-40B4-BE49-F238E27FC236}">
                <a16:creationId xmlns:a16="http://schemas.microsoft.com/office/drawing/2014/main" id="{B9BB741D-1F99-6A45-90C2-DE507A22B2E7}"/>
              </a:ext>
            </a:extLst>
          </p:cNvPr>
          <p:cNvSpPr>
            <a:spLocks noGrp="1"/>
          </p:cNvSpPr>
          <p:nvPr>
            <p:ph idx="1"/>
          </p:nvPr>
        </p:nvSpPr>
        <p:spPr/>
        <p:txBody>
          <a:bodyPr/>
          <a:lstStyle/>
          <a:p>
            <a:r>
              <a:rPr lang="en-GB" dirty="0"/>
              <a:t>[Fill here with the future gap(s) you have identified]</a:t>
            </a:r>
          </a:p>
        </p:txBody>
      </p:sp>
      <p:sp>
        <p:nvSpPr>
          <p:cNvPr id="4" name="Slide Number Placeholder 3">
            <a:extLst>
              <a:ext uri="{FF2B5EF4-FFF2-40B4-BE49-F238E27FC236}">
                <a16:creationId xmlns:a16="http://schemas.microsoft.com/office/drawing/2014/main" id="{D63EB089-B122-D54D-B4DE-73769AB4CA19}"/>
              </a:ext>
            </a:extLst>
          </p:cNvPr>
          <p:cNvSpPr>
            <a:spLocks noGrp="1"/>
          </p:cNvSpPr>
          <p:nvPr>
            <p:ph type="sldNum" sz="quarter" idx="12"/>
          </p:nvPr>
        </p:nvSpPr>
        <p:spPr/>
        <p:txBody>
          <a:bodyPr/>
          <a:lstStyle/>
          <a:p>
            <a:fld id="{FF91F661-854F-0545-9108-C3296DDAB492}" type="slidenum">
              <a:rPr lang="fr-FR" smtClean="0"/>
              <a:t>7</a:t>
            </a:fld>
            <a:endParaRPr lang="fr-FR"/>
          </a:p>
        </p:txBody>
      </p:sp>
    </p:spTree>
    <p:extLst>
      <p:ext uri="{BB962C8B-B14F-4D97-AF65-F5344CB8AC3E}">
        <p14:creationId xmlns:p14="http://schemas.microsoft.com/office/powerpoint/2010/main" val="209784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C367-0830-564D-AECF-FDA002FAE5A1}"/>
              </a:ext>
            </a:extLst>
          </p:cNvPr>
          <p:cNvSpPr>
            <a:spLocks noGrp="1"/>
          </p:cNvSpPr>
          <p:nvPr>
            <p:ph type="title"/>
          </p:nvPr>
        </p:nvSpPr>
        <p:spPr/>
        <p:txBody>
          <a:bodyPr/>
          <a:lstStyle/>
          <a:p>
            <a:pPr algn="l"/>
            <a:r>
              <a:rPr lang="en-GB" dirty="0"/>
              <a:t>Partnerships</a:t>
            </a:r>
          </a:p>
        </p:txBody>
      </p:sp>
      <p:sp>
        <p:nvSpPr>
          <p:cNvPr id="3" name="Content Placeholder 2">
            <a:extLst>
              <a:ext uri="{FF2B5EF4-FFF2-40B4-BE49-F238E27FC236}">
                <a16:creationId xmlns:a16="http://schemas.microsoft.com/office/drawing/2014/main" id="{D718A5C8-DCD3-AB4F-9B97-30435B0149FA}"/>
              </a:ext>
            </a:extLst>
          </p:cNvPr>
          <p:cNvSpPr>
            <a:spLocks noGrp="1"/>
          </p:cNvSpPr>
          <p:nvPr>
            <p:ph idx="1"/>
          </p:nvPr>
        </p:nvSpPr>
        <p:spPr/>
        <p:txBody>
          <a:bodyPr anchor="ctr">
            <a:normAutofit fontScale="92500" lnSpcReduction="10000"/>
          </a:bodyPr>
          <a:lstStyle/>
          <a:p>
            <a:r>
              <a:rPr lang="en-GB" dirty="0"/>
              <a:t>[Identified or Potential Partners]</a:t>
            </a:r>
          </a:p>
          <a:p>
            <a:pPr lvl="1"/>
            <a:r>
              <a:rPr lang="en-GB" dirty="0"/>
              <a:t>Scope of the partnership</a:t>
            </a:r>
          </a:p>
          <a:p>
            <a:pPr lvl="2"/>
            <a:r>
              <a:rPr lang="en-US" dirty="0"/>
              <a:t>Describe the partnership and what you hope it will achieve</a:t>
            </a:r>
            <a:endParaRPr lang="en-GB" dirty="0"/>
          </a:p>
          <a:p>
            <a:pPr lvl="1"/>
            <a:r>
              <a:rPr lang="en-GB" dirty="0"/>
              <a:t>Partnership Challenges</a:t>
            </a:r>
          </a:p>
          <a:p>
            <a:pPr lvl="2"/>
            <a:r>
              <a:rPr lang="en-GB" dirty="0"/>
              <a:t>Insert partnership challenges here</a:t>
            </a:r>
          </a:p>
          <a:p>
            <a:pPr lvl="1"/>
            <a:r>
              <a:rPr lang="en-GB" dirty="0"/>
              <a:t>Actions taken/planned</a:t>
            </a:r>
          </a:p>
          <a:p>
            <a:pPr lvl="2"/>
            <a:r>
              <a:rPr lang="en-GB" dirty="0"/>
              <a:t>Insert here actions taken or planned to address the partnership challenges</a:t>
            </a:r>
          </a:p>
          <a:p>
            <a:pPr lvl="1"/>
            <a:r>
              <a:rPr lang="en-GB" dirty="0"/>
              <a:t>Next steps</a:t>
            </a:r>
          </a:p>
          <a:p>
            <a:pPr lvl="2"/>
            <a:r>
              <a:rPr lang="en-GB" dirty="0"/>
              <a:t>Insert next steps here you are </a:t>
            </a:r>
            <a:r>
              <a:rPr lang="en-US" dirty="0"/>
              <a:t>planning to conduct towards the development or implementation of these partnerships </a:t>
            </a:r>
            <a:endParaRPr lang="en-GB" dirty="0"/>
          </a:p>
        </p:txBody>
      </p:sp>
      <p:sp>
        <p:nvSpPr>
          <p:cNvPr id="4" name="Slide Number Placeholder 3">
            <a:extLst>
              <a:ext uri="{FF2B5EF4-FFF2-40B4-BE49-F238E27FC236}">
                <a16:creationId xmlns:a16="http://schemas.microsoft.com/office/drawing/2014/main" id="{42FD8227-1A31-5F45-821E-EBAC247D8D56}"/>
              </a:ext>
            </a:extLst>
          </p:cNvPr>
          <p:cNvSpPr>
            <a:spLocks noGrp="1"/>
          </p:cNvSpPr>
          <p:nvPr>
            <p:ph type="sldNum" sz="quarter" idx="12"/>
          </p:nvPr>
        </p:nvSpPr>
        <p:spPr/>
        <p:txBody>
          <a:bodyPr/>
          <a:lstStyle/>
          <a:p>
            <a:fld id="{FF91F661-854F-0545-9108-C3296DDAB492}" type="slidenum">
              <a:rPr lang="fr-FR" smtClean="0"/>
              <a:t>8</a:t>
            </a:fld>
            <a:endParaRPr lang="fr-FR" dirty="0"/>
          </a:p>
        </p:txBody>
      </p:sp>
    </p:spTree>
    <p:extLst>
      <p:ext uri="{BB962C8B-B14F-4D97-AF65-F5344CB8AC3E}">
        <p14:creationId xmlns:p14="http://schemas.microsoft.com/office/powerpoint/2010/main" val="115381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8612-35EB-6645-85C8-EFF27D1687AC}"/>
              </a:ext>
            </a:extLst>
          </p:cNvPr>
          <p:cNvSpPr>
            <a:spLocks noGrp="1"/>
          </p:cNvSpPr>
          <p:nvPr>
            <p:ph type="title"/>
          </p:nvPr>
        </p:nvSpPr>
        <p:spPr/>
        <p:txBody>
          <a:bodyPr>
            <a:normAutofit/>
          </a:bodyPr>
          <a:lstStyle/>
          <a:p>
            <a:r>
              <a:rPr lang="en-US" dirty="0"/>
              <a:t>The coaching process for me</a:t>
            </a:r>
          </a:p>
        </p:txBody>
      </p:sp>
      <p:sp>
        <p:nvSpPr>
          <p:cNvPr id="5" name="Text Placeholder 4">
            <a:extLst>
              <a:ext uri="{FF2B5EF4-FFF2-40B4-BE49-F238E27FC236}">
                <a16:creationId xmlns:a16="http://schemas.microsoft.com/office/drawing/2014/main" id="{A89D0613-9A69-6F45-A23A-528DE9FBC384}"/>
              </a:ext>
            </a:extLst>
          </p:cNvPr>
          <p:cNvSpPr>
            <a:spLocks noGrp="1"/>
          </p:cNvSpPr>
          <p:nvPr>
            <p:ph type="body" idx="1"/>
          </p:nvPr>
        </p:nvSpPr>
        <p:spPr/>
        <p:txBody>
          <a:bodyPr/>
          <a:lstStyle/>
          <a:p>
            <a:r>
              <a:rPr lang="en-US" dirty="0"/>
              <a:t>Learning points/achievements</a:t>
            </a:r>
          </a:p>
        </p:txBody>
      </p:sp>
      <p:sp>
        <p:nvSpPr>
          <p:cNvPr id="6" name="Content Placeholder 5">
            <a:extLst>
              <a:ext uri="{FF2B5EF4-FFF2-40B4-BE49-F238E27FC236}">
                <a16:creationId xmlns:a16="http://schemas.microsoft.com/office/drawing/2014/main" id="{5E295204-A0FC-0D44-ABB6-EE51678B8400}"/>
              </a:ext>
            </a:extLst>
          </p:cNvPr>
          <p:cNvSpPr>
            <a:spLocks noGrp="1"/>
          </p:cNvSpPr>
          <p:nvPr>
            <p:ph sz="half" idx="2"/>
          </p:nvPr>
        </p:nvSpPr>
        <p:spPr/>
        <p:txBody>
          <a:bodyPr/>
          <a:lstStyle/>
          <a:p>
            <a:endParaRPr lang="en-US" dirty="0"/>
          </a:p>
        </p:txBody>
      </p:sp>
      <p:sp>
        <p:nvSpPr>
          <p:cNvPr id="7" name="Text Placeholder 6">
            <a:extLst>
              <a:ext uri="{FF2B5EF4-FFF2-40B4-BE49-F238E27FC236}">
                <a16:creationId xmlns:a16="http://schemas.microsoft.com/office/drawing/2014/main" id="{CA2019C8-42A0-7545-8403-E2CEF6ADF8C9}"/>
              </a:ext>
            </a:extLst>
          </p:cNvPr>
          <p:cNvSpPr>
            <a:spLocks noGrp="1"/>
          </p:cNvSpPr>
          <p:nvPr>
            <p:ph type="body" sz="quarter" idx="3"/>
          </p:nvPr>
        </p:nvSpPr>
        <p:spPr/>
        <p:txBody>
          <a:bodyPr/>
          <a:lstStyle/>
          <a:p>
            <a:r>
              <a:rPr lang="en-US" dirty="0"/>
              <a:t>Challenges</a:t>
            </a:r>
          </a:p>
        </p:txBody>
      </p:sp>
      <p:sp>
        <p:nvSpPr>
          <p:cNvPr id="8" name="Content Placeholder 7">
            <a:extLst>
              <a:ext uri="{FF2B5EF4-FFF2-40B4-BE49-F238E27FC236}">
                <a16:creationId xmlns:a16="http://schemas.microsoft.com/office/drawing/2014/main" id="{221A666C-39E5-A442-9001-C7BC71AD6A83}"/>
              </a:ext>
            </a:extLst>
          </p:cNvPr>
          <p:cNvSpPr>
            <a:spLocks noGrp="1"/>
          </p:cNvSpPr>
          <p:nvPr>
            <p:ph sz="quarter" idx="4"/>
          </p:nvPr>
        </p:nvSpPr>
        <p:spPr/>
        <p:txBody>
          <a:bodyPr/>
          <a:lstStyle/>
          <a:p>
            <a:endParaRPr lang="en-US" dirty="0"/>
          </a:p>
        </p:txBody>
      </p:sp>
      <p:sp>
        <p:nvSpPr>
          <p:cNvPr id="4" name="Slide Number Placeholder 3">
            <a:extLst>
              <a:ext uri="{FF2B5EF4-FFF2-40B4-BE49-F238E27FC236}">
                <a16:creationId xmlns:a16="http://schemas.microsoft.com/office/drawing/2014/main" id="{FD39BA9B-CB38-EA4A-B241-3CABB43D316F}"/>
              </a:ext>
            </a:extLst>
          </p:cNvPr>
          <p:cNvSpPr>
            <a:spLocks noGrp="1"/>
          </p:cNvSpPr>
          <p:nvPr>
            <p:ph type="sldNum" sz="quarter" idx="12"/>
          </p:nvPr>
        </p:nvSpPr>
        <p:spPr/>
        <p:txBody>
          <a:bodyPr/>
          <a:lstStyle/>
          <a:p>
            <a:fld id="{FF91F661-854F-0545-9108-C3296DDAB492}" type="slidenum">
              <a:rPr lang="fr-FR" smtClean="0"/>
              <a:t>9</a:t>
            </a:fld>
            <a:endParaRPr lang="fr-FR" dirty="0"/>
          </a:p>
        </p:txBody>
      </p:sp>
    </p:spTree>
    <p:extLst>
      <p:ext uri="{BB962C8B-B14F-4D97-AF65-F5344CB8AC3E}">
        <p14:creationId xmlns:p14="http://schemas.microsoft.com/office/powerpoint/2010/main" val="4001174719"/>
      </p:ext>
    </p:extLst>
  </p:cSld>
  <p:clrMapOvr>
    <a:masterClrMapping/>
  </p:clrMapOvr>
</p:sld>
</file>

<file path=ppt/theme/theme1.xml><?xml version="1.0" encoding="utf-8"?>
<a:theme xmlns:a="http://schemas.openxmlformats.org/drawingml/2006/main" name="Thème Offic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5AE6DA9E3C6449DB620C047DB0E97" ma:contentTypeVersion="12" ma:contentTypeDescription="Create a new document." ma:contentTypeScope="" ma:versionID="be8b416b4fe1a7312313e6ee65e6c0ba">
  <xsd:schema xmlns:xsd="http://www.w3.org/2001/XMLSchema" xmlns:xs="http://www.w3.org/2001/XMLSchema" xmlns:p="http://schemas.microsoft.com/office/2006/metadata/properties" xmlns:ns3="16121418-9be9-44a5-a5d5-2e4f0d01b89c" xmlns:ns4="b312ba14-a2fe-46e3-9ae6-7ad20853ac76" targetNamespace="http://schemas.microsoft.com/office/2006/metadata/properties" ma:root="true" ma:fieldsID="636a3ac92ea9d2871f7338ca259213e2" ns3:_="" ns4:_="">
    <xsd:import namespace="16121418-9be9-44a5-a5d5-2e4f0d01b89c"/>
    <xsd:import namespace="b312ba14-a2fe-46e3-9ae6-7ad20853ac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21418-9be9-44a5-a5d5-2e4f0d01b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12ba14-a2fe-46e3-9ae6-7ad20853ac7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89CB5-4007-4615-9CB8-1ABA0FB72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21418-9be9-44a5-a5d5-2e4f0d01b89c"/>
    <ds:schemaRef ds:uri="b312ba14-a2fe-46e3-9ae6-7ad20853a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32C05-FC86-44F5-95FC-823E5CA7D4B0}">
  <ds:schemaRefs>
    <ds:schemaRef ds:uri="http://schemas.microsoft.com/office/2006/metadata/properties"/>
    <ds:schemaRef ds:uri="http://purl.org/dc/dcmitype/"/>
    <ds:schemaRef ds:uri="http://purl.org/dc/elements/1.1/"/>
    <ds:schemaRef ds:uri="16121418-9be9-44a5-a5d5-2e4f0d01b89c"/>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b312ba14-a2fe-46e3-9ae6-7ad20853ac76"/>
  </ds:schemaRefs>
</ds:datastoreItem>
</file>

<file path=customXml/itemProps3.xml><?xml version="1.0" encoding="utf-8"?>
<ds:datastoreItem xmlns:ds="http://schemas.openxmlformats.org/officeDocument/2006/customXml" ds:itemID="{369D6DB8-9943-4818-B6B2-995735609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8930</TotalTime>
  <Words>559</Words>
  <Application>Microsoft Macintosh PowerPoint</Application>
  <PresentationFormat>On-screen Show (4:3)</PresentationFormat>
  <Paragraphs>74</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Barlow Condensed</vt:lpstr>
      <vt:lpstr>Calibri</vt:lpstr>
      <vt:lpstr>Thème Office</vt:lpstr>
      <vt:lpstr>PowerPoint Presentation</vt:lpstr>
      <vt:lpstr>The Project</vt:lpstr>
      <vt:lpstr>My achievements  since the initial INSPIRE Youth Workshop</vt:lpstr>
      <vt:lpstr>Key Performance Indicators  for the project</vt:lpstr>
      <vt:lpstr>Stage of the Innovation Journey and main challenges</vt:lpstr>
      <vt:lpstr>Current Gaps in Competencies &amp; Resources</vt:lpstr>
      <vt:lpstr>Future Predicted Gaps in Competencies &amp; Resources</vt:lpstr>
      <vt:lpstr>Partnerships</vt:lpstr>
      <vt:lpstr>The coaching process for 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nina</dc:creator>
  <cp:keywords/>
  <dc:description/>
  <cp:lastModifiedBy>Aline Figlioli</cp:lastModifiedBy>
  <cp:revision>386</cp:revision>
  <cp:lastPrinted>2020-11-25T19:49:27Z</cp:lastPrinted>
  <dcterms:created xsi:type="dcterms:W3CDTF">2016-10-03T13:36:38Z</dcterms:created>
  <dcterms:modified xsi:type="dcterms:W3CDTF">2022-01-14T09:03:35Z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0x010100E235AE6DA9E3C6449DB620C047DB0E97</vt:lpwstr>
  </property>
</Properties>
</file>